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 id="2147483748" r:id="rId3"/>
  </p:sldMasterIdLst>
  <p:notesMasterIdLst>
    <p:notesMasterId r:id="rId50"/>
  </p:notesMasterIdLst>
  <p:sldIdLst>
    <p:sldId id="349" r:id="rId4"/>
    <p:sldId id="358" r:id="rId5"/>
    <p:sldId id="411" r:id="rId6"/>
    <p:sldId id="412" r:id="rId7"/>
    <p:sldId id="461" r:id="rId8"/>
    <p:sldId id="462" r:id="rId9"/>
    <p:sldId id="390" r:id="rId10"/>
    <p:sldId id="447" r:id="rId11"/>
    <p:sldId id="336" r:id="rId12"/>
    <p:sldId id="381" r:id="rId13"/>
    <p:sldId id="448" r:id="rId14"/>
    <p:sldId id="393" r:id="rId15"/>
    <p:sldId id="376" r:id="rId16"/>
    <p:sldId id="377" r:id="rId17"/>
    <p:sldId id="449" r:id="rId18"/>
    <p:sldId id="521" r:id="rId19"/>
    <p:sldId id="488" r:id="rId20"/>
    <p:sldId id="489" r:id="rId21"/>
    <p:sldId id="491" r:id="rId22"/>
    <p:sldId id="493" r:id="rId23"/>
    <p:sldId id="494" r:id="rId24"/>
    <p:sldId id="495" r:id="rId25"/>
    <p:sldId id="505" r:id="rId26"/>
    <p:sldId id="499" r:id="rId27"/>
    <p:sldId id="506" r:id="rId28"/>
    <p:sldId id="502" r:id="rId29"/>
    <p:sldId id="503" r:id="rId30"/>
    <p:sldId id="522" r:id="rId31"/>
    <p:sldId id="463" r:id="rId32"/>
    <p:sldId id="518" r:id="rId33"/>
    <p:sldId id="519" r:id="rId34"/>
    <p:sldId id="520" r:id="rId35"/>
    <p:sldId id="517" r:id="rId36"/>
    <p:sldId id="509" r:id="rId37"/>
    <p:sldId id="511" r:id="rId38"/>
    <p:sldId id="512" r:id="rId39"/>
    <p:sldId id="513" r:id="rId40"/>
    <p:sldId id="514" r:id="rId41"/>
    <p:sldId id="523" r:id="rId42"/>
    <p:sldId id="524" r:id="rId43"/>
    <p:sldId id="525" r:id="rId44"/>
    <p:sldId id="526" r:id="rId45"/>
    <p:sldId id="527" r:id="rId46"/>
    <p:sldId id="528" r:id="rId47"/>
    <p:sldId id="431" r:id="rId48"/>
    <p:sldId id="409" r:id="rId4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32027F-2EDC-44F8-A5F8-10BD6EF32EF7}">
          <p14:sldIdLst>
            <p14:sldId id="349"/>
          </p14:sldIdLst>
        </p14:section>
        <p14:section name="Untitled Section" id="{D62C602A-BFEF-4F86-8498-C70690CE95F9}">
          <p14:sldIdLst>
            <p14:sldId id="358"/>
            <p14:sldId id="411"/>
            <p14:sldId id="412"/>
            <p14:sldId id="461"/>
            <p14:sldId id="462"/>
            <p14:sldId id="390"/>
            <p14:sldId id="447"/>
            <p14:sldId id="336"/>
            <p14:sldId id="381"/>
            <p14:sldId id="448"/>
            <p14:sldId id="393"/>
            <p14:sldId id="376"/>
            <p14:sldId id="377"/>
            <p14:sldId id="449"/>
            <p14:sldId id="521"/>
            <p14:sldId id="488"/>
            <p14:sldId id="489"/>
            <p14:sldId id="491"/>
            <p14:sldId id="493"/>
            <p14:sldId id="494"/>
            <p14:sldId id="495"/>
            <p14:sldId id="505"/>
            <p14:sldId id="499"/>
            <p14:sldId id="506"/>
            <p14:sldId id="502"/>
            <p14:sldId id="503"/>
            <p14:sldId id="522"/>
            <p14:sldId id="463"/>
            <p14:sldId id="518"/>
            <p14:sldId id="519"/>
            <p14:sldId id="520"/>
            <p14:sldId id="517"/>
            <p14:sldId id="509"/>
            <p14:sldId id="511"/>
            <p14:sldId id="512"/>
            <p14:sldId id="513"/>
            <p14:sldId id="514"/>
            <p14:sldId id="523"/>
            <p14:sldId id="524"/>
            <p14:sldId id="525"/>
            <p14:sldId id="526"/>
            <p14:sldId id="527"/>
            <p14:sldId id="528"/>
            <p14:sldId id="431"/>
            <p14:sldId id="409"/>
          </p14:sldIdLst>
        </p14:section>
      </p14:sectionLst>
    </p:ext>
    <p:ext uri="{EFAFB233-063F-42B5-8137-9DF3F51BA10A}">
      <p15:sldGuideLst xmlns:p15="http://schemas.microsoft.com/office/powerpoint/2012/main" xmlns="">
        <p15:guide id="1" orient="horz" pos="2592" userDrawn="1">
          <p15:clr>
            <a:srgbClr val="A4A3A4"/>
          </p15:clr>
        </p15:guide>
        <p15:guide id="2" pos="2904" userDrawn="1">
          <p15:clr>
            <a:srgbClr val="A4A3A4"/>
          </p15:clr>
        </p15:guide>
        <p15:guide id="3" orient="horz" pos="4056" userDrawn="1">
          <p15:clr>
            <a:srgbClr val="A4A3A4"/>
          </p15:clr>
        </p15:guide>
        <p15:guide id="4" orient="horz" pos="40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a MURESAN" initials="DM" lastIdx="4" clrIdx="0"/>
  <p:cmAuthor id="1" name="Capelli, Michael A" initials="CMA" lastIdx="3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82"/>
    <a:srgbClr val="009994"/>
    <a:srgbClr val="00673E"/>
    <a:srgbClr val="B0BA25"/>
    <a:srgbClr val="629754"/>
    <a:srgbClr val="F0F0F0"/>
    <a:srgbClr val="DCDCDC"/>
    <a:srgbClr val="FFFFFF"/>
    <a:srgbClr val="FDB913"/>
    <a:srgbClr val="DEE5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78153" autoAdjust="0"/>
  </p:normalViewPr>
  <p:slideViewPr>
    <p:cSldViewPr snapToGrid="0" showGuides="1">
      <p:cViewPr>
        <p:scale>
          <a:sx n="66" d="100"/>
          <a:sy n="66" d="100"/>
        </p:scale>
        <p:origin x="-1452" y="72"/>
      </p:cViewPr>
      <p:guideLst>
        <p:guide orient="horz" pos="2592"/>
        <p:guide orient="horz" pos="4056"/>
        <p:guide orient="horz" pos="4080"/>
        <p:guide pos="2904"/>
      </p:guideLst>
    </p:cSldViewPr>
  </p:slideViewPr>
  <p:outlineViewPr>
    <p:cViewPr>
      <p:scale>
        <a:sx n="33" d="100"/>
        <a:sy n="33" d="100"/>
      </p:scale>
      <p:origin x="0" y="235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B130C7-0244-4E7A-AF6D-6C8E3BA3C84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7947942C-56BF-47BD-8DA0-57C662F15C34}">
      <dgm:prSet phldrT="[Text]"/>
      <dgm:spPr/>
      <dgm:t>
        <a:bodyPr/>
        <a:lstStyle/>
        <a:p>
          <a:r>
            <a:rPr lang="en-US" b="1" dirty="0" smtClean="0">
              <a:solidFill>
                <a:schemeClr val="accent2"/>
              </a:solidFill>
              <a:latin typeface="+mn-lt"/>
            </a:rPr>
            <a:t>Where am I now?</a:t>
          </a:r>
          <a:endParaRPr lang="en-US" b="1" dirty="0">
            <a:solidFill>
              <a:schemeClr val="accent2"/>
            </a:solidFill>
            <a:latin typeface="+mn-lt"/>
          </a:endParaRPr>
        </a:p>
      </dgm:t>
    </dgm:pt>
    <dgm:pt modelId="{DF71B3BD-DCF6-43F0-9CE4-FF1403C41AAD}" type="parTrans" cxnId="{A37A755C-6C2E-4B12-98B4-D09D94BFD714}">
      <dgm:prSet/>
      <dgm:spPr/>
      <dgm:t>
        <a:bodyPr/>
        <a:lstStyle/>
        <a:p>
          <a:endParaRPr lang="en-US"/>
        </a:p>
      </dgm:t>
    </dgm:pt>
    <dgm:pt modelId="{AAA47F27-D34F-4319-B3F3-6265C09FF438}" type="sibTrans" cxnId="{A37A755C-6C2E-4B12-98B4-D09D94BFD714}">
      <dgm:prSet/>
      <dgm:spPr/>
      <dgm:t>
        <a:bodyPr/>
        <a:lstStyle/>
        <a:p>
          <a:endParaRPr lang="en-US"/>
        </a:p>
      </dgm:t>
    </dgm:pt>
    <dgm:pt modelId="{50C71AE3-E8ED-4D16-8CCE-10A1459D8FBE}">
      <dgm:prSet phldrT="[Text]"/>
      <dgm:spPr/>
      <dgm:t>
        <a:bodyPr/>
        <a:lstStyle/>
        <a:p>
          <a:r>
            <a:rPr lang="en-US" b="1" dirty="0" smtClean="0">
              <a:solidFill>
                <a:schemeClr val="accent2"/>
              </a:solidFill>
            </a:rPr>
            <a:t>Where do I want to go?</a:t>
          </a:r>
          <a:endParaRPr lang="en-US" b="1" dirty="0">
            <a:solidFill>
              <a:schemeClr val="accent2"/>
            </a:solidFill>
          </a:endParaRPr>
        </a:p>
      </dgm:t>
    </dgm:pt>
    <dgm:pt modelId="{2179A461-7136-4CCF-B498-049BF23A839B}" type="parTrans" cxnId="{5C15E776-874F-4379-8724-79B439E56F93}">
      <dgm:prSet/>
      <dgm:spPr/>
      <dgm:t>
        <a:bodyPr/>
        <a:lstStyle/>
        <a:p>
          <a:endParaRPr lang="en-US"/>
        </a:p>
      </dgm:t>
    </dgm:pt>
    <dgm:pt modelId="{1A1B58D1-5BC0-48DA-81B0-2B0669AE52DC}" type="sibTrans" cxnId="{5C15E776-874F-4379-8724-79B439E56F93}">
      <dgm:prSet/>
      <dgm:spPr/>
      <dgm:t>
        <a:bodyPr/>
        <a:lstStyle/>
        <a:p>
          <a:endParaRPr lang="en-US"/>
        </a:p>
      </dgm:t>
    </dgm:pt>
    <dgm:pt modelId="{2E34B67E-5401-4193-AF5E-D47F272DA427}">
      <dgm:prSet phldrT="[Text]"/>
      <dgm:spPr/>
      <dgm:t>
        <a:bodyPr/>
        <a:lstStyle/>
        <a:p>
          <a:r>
            <a:rPr lang="en-US" b="1" dirty="0" smtClean="0">
              <a:solidFill>
                <a:schemeClr val="accent2"/>
              </a:solidFill>
            </a:rPr>
            <a:t>How can I get there?</a:t>
          </a:r>
          <a:endParaRPr lang="en-US" b="1" dirty="0">
            <a:solidFill>
              <a:schemeClr val="accent2"/>
            </a:solidFill>
          </a:endParaRPr>
        </a:p>
      </dgm:t>
    </dgm:pt>
    <dgm:pt modelId="{D2C6523C-E044-4D86-BDBD-5A629C18E782}" type="parTrans" cxnId="{20656213-3CB4-47C1-B3DF-5DCCE155991C}">
      <dgm:prSet/>
      <dgm:spPr/>
      <dgm:t>
        <a:bodyPr/>
        <a:lstStyle/>
        <a:p>
          <a:endParaRPr lang="en-US"/>
        </a:p>
      </dgm:t>
    </dgm:pt>
    <dgm:pt modelId="{F79993CC-C8F1-47CE-885E-6B9D0A7228B5}" type="sibTrans" cxnId="{20656213-3CB4-47C1-B3DF-5DCCE155991C}">
      <dgm:prSet/>
      <dgm:spPr/>
      <dgm:t>
        <a:bodyPr/>
        <a:lstStyle/>
        <a:p>
          <a:endParaRPr lang="en-US"/>
        </a:p>
      </dgm:t>
    </dgm:pt>
    <dgm:pt modelId="{2DED2A6C-BC16-4468-AC50-8A76C074B471}" type="pres">
      <dgm:prSet presAssocID="{45B130C7-0244-4E7A-AF6D-6C8E3BA3C84A}" presName="cycle" presStyleCnt="0">
        <dgm:presLayoutVars>
          <dgm:dir/>
          <dgm:resizeHandles val="exact"/>
        </dgm:presLayoutVars>
      </dgm:prSet>
      <dgm:spPr/>
      <dgm:t>
        <a:bodyPr/>
        <a:lstStyle/>
        <a:p>
          <a:endParaRPr lang="en-US"/>
        </a:p>
      </dgm:t>
    </dgm:pt>
    <dgm:pt modelId="{4C699C60-8C66-4344-AD50-DE8EFDCA6063}" type="pres">
      <dgm:prSet presAssocID="{7947942C-56BF-47BD-8DA0-57C662F15C34}" presName="node" presStyleLbl="node1" presStyleIdx="0" presStyleCnt="3" custRadScaleRad="99940" custRadScaleInc="-2335">
        <dgm:presLayoutVars>
          <dgm:bulletEnabled val="1"/>
        </dgm:presLayoutVars>
      </dgm:prSet>
      <dgm:spPr/>
      <dgm:t>
        <a:bodyPr/>
        <a:lstStyle/>
        <a:p>
          <a:endParaRPr lang="en-US"/>
        </a:p>
      </dgm:t>
    </dgm:pt>
    <dgm:pt modelId="{0DBDE153-AC29-4515-8B1E-C79685D55410}" type="pres">
      <dgm:prSet presAssocID="{AAA47F27-D34F-4319-B3F3-6265C09FF438}" presName="sibTrans" presStyleLbl="sibTrans2D1" presStyleIdx="0" presStyleCnt="3"/>
      <dgm:spPr/>
      <dgm:t>
        <a:bodyPr/>
        <a:lstStyle/>
        <a:p>
          <a:endParaRPr lang="en-US"/>
        </a:p>
      </dgm:t>
    </dgm:pt>
    <dgm:pt modelId="{99326A28-FF7C-4103-A375-029590789FD8}" type="pres">
      <dgm:prSet presAssocID="{AAA47F27-D34F-4319-B3F3-6265C09FF438}" presName="connectorText" presStyleLbl="sibTrans2D1" presStyleIdx="0" presStyleCnt="3"/>
      <dgm:spPr/>
      <dgm:t>
        <a:bodyPr/>
        <a:lstStyle/>
        <a:p>
          <a:endParaRPr lang="en-US"/>
        </a:p>
      </dgm:t>
    </dgm:pt>
    <dgm:pt modelId="{F750BD80-06A4-44EF-9C74-3F42353609CC}" type="pres">
      <dgm:prSet presAssocID="{50C71AE3-E8ED-4D16-8CCE-10A1459D8FBE}" presName="node" presStyleLbl="node1" presStyleIdx="1" presStyleCnt="3" custRadScaleRad="102459" custRadScaleInc="-1685">
        <dgm:presLayoutVars>
          <dgm:bulletEnabled val="1"/>
        </dgm:presLayoutVars>
      </dgm:prSet>
      <dgm:spPr/>
      <dgm:t>
        <a:bodyPr/>
        <a:lstStyle/>
        <a:p>
          <a:endParaRPr lang="en-US"/>
        </a:p>
      </dgm:t>
    </dgm:pt>
    <dgm:pt modelId="{5B052978-9A88-43A9-B694-807472503BA1}" type="pres">
      <dgm:prSet presAssocID="{1A1B58D1-5BC0-48DA-81B0-2B0669AE52DC}" presName="sibTrans" presStyleLbl="sibTrans2D1" presStyleIdx="1" presStyleCnt="3"/>
      <dgm:spPr/>
      <dgm:t>
        <a:bodyPr/>
        <a:lstStyle/>
        <a:p>
          <a:endParaRPr lang="en-US"/>
        </a:p>
      </dgm:t>
    </dgm:pt>
    <dgm:pt modelId="{5C41BD1E-AC6C-4FE7-9957-EFFB5A47712F}" type="pres">
      <dgm:prSet presAssocID="{1A1B58D1-5BC0-48DA-81B0-2B0669AE52DC}" presName="connectorText" presStyleLbl="sibTrans2D1" presStyleIdx="1" presStyleCnt="3"/>
      <dgm:spPr/>
      <dgm:t>
        <a:bodyPr/>
        <a:lstStyle/>
        <a:p>
          <a:endParaRPr lang="en-US"/>
        </a:p>
      </dgm:t>
    </dgm:pt>
    <dgm:pt modelId="{54D46D58-C6F0-4006-8CB8-20B919AC2F91}" type="pres">
      <dgm:prSet presAssocID="{2E34B67E-5401-4193-AF5E-D47F272DA427}" presName="node" presStyleLbl="node1" presStyleIdx="2" presStyleCnt="3">
        <dgm:presLayoutVars>
          <dgm:bulletEnabled val="1"/>
        </dgm:presLayoutVars>
      </dgm:prSet>
      <dgm:spPr/>
      <dgm:t>
        <a:bodyPr/>
        <a:lstStyle/>
        <a:p>
          <a:endParaRPr lang="en-US"/>
        </a:p>
      </dgm:t>
    </dgm:pt>
    <dgm:pt modelId="{CEAEC31D-7170-43F6-B66C-E09A98CAF873}" type="pres">
      <dgm:prSet presAssocID="{F79993CC-C8F1-47CE-885E-6B9D0A7228B5}" presName="sibTrans" presStyleLbl="sibTrans2D1" presStyleIdx="2" presStyleCnt="3"/>
      <dgm:spPr/>
      <dgm:t>
        <a:bodyPr/>
        <a:lstStyle/>
        <a:p>
          <a:endParaRPr lang="en-US"/>
        </a:p>
      </dgm:t>
    </dgm:pt>
    <dgm:pt modelId="{2FCF0C5C-6AE7-4434-9E7F-6CE361411A12}" type="pres">
      <dgm:prSet presAssocID="{F79993CC-C8F1-47CE-885E-6B9D0A7228B5}" presName="connectorText" presStyleLbl="sibTrans2D1" presStyleIdx="2" presStyleCnt="3"/>
      <dgm:spPr/>
      <dgm:t>
        <a:bodyPr/>
        <a:lstStyle/>
        <a:p>
          <a:endParaRPr lang="en-US"/>
        </a:p>
      </dgm:t>
    </dgm:pt>
  </dgm:ptLst>
  <dgm:cxnLst>
    <dgm:cxn modelId="{74491DB3-8DC3-41DF-95A2-57BC57827EFD}" type="presOf" srcId="{45B130C7-0244-4E7A-AF6D-6C8E3BA3C84A}" destId="{2DED2A6C-BC16-4468-AC50-8A76C074B471}" srcOrd="0" destOrd="0" presId="urn:microsoft.com/office/officeart/2005/8/layout/cycle2"/>
    <dgm:cxn modelId="{DBF53496-DDFD-4BE0-A9ED-BAE8F50F429E}" type="presOf" srcId="{F79993CC-C8F1-47CE-885E-6B9D0A7228B5}" destId="{CEAEC31D-7170-43F6-B66C-E09A98CAF873}" srcOrd="0" destOrd="0" presId="urn:microsoft.com/office/officeart/2005/8/layout/cycle2"/>
    <dgm:cxn modelId="{975CAB1D-97AA-4785-B145-934FC507EF42}" type="presOf" srcId="{50C71AE3-E8ED-4D16-8CCE-10A1459D8FBE}" destId="{F750BD80-06A4-44EF-9C74-3F42353609CC}" srcOrd="0" destOrd="0" presId="urn:microsoft.com/office/officeart/2005/8/layout/cycle2"/>
    <dgm:cxn modelId="{3D3CF9F3-3271-4778-A9B2-26DCC14E8959}" type="presOf" srcId="{AAA47F27-D34F-4319-B3F3-6265C09FF438}" destId="{99326A28-FF7C-4103-A375-029590789FD8}" srcOrd="1" destOrd="0" presId="urn:microsoft.com/office/officeart/2005/8/layout/cycle2"/>
    <dgm:cxn modelId="{20656213-3CB4-47C1-B3DF-5DCCE155991C}" srcId="{45B130C7-0244-4E7A-AF6D-6C8E3BA3C84A}" destId="{2E34B67E-5401-4193-AF5E-D47F272DA427}" srcOrd="2" destOrd="0" parTransId="{D2C6523C-E044-4D86-BDBD-5A629C18E782}" sibTransId="{F79993CC-C8F1-47CE-885E-6B9D0A7228B5}"/>
    <dgm:cxn modelId="{C2BB4F76-8C92-4B19-8791-F84E6F7C976C}" type="presOf" srcId="{7947942C-56BF-47BD-8DA0-57C662F15C34}" destId="{4C699C60-8C66-4344-AD50-DE8EFDCA6063}" srcOrd="0" destOrd="0" presId="urn:microsoft.com/office/officeart/2005/8/layout/cycle2"/>
    <dgm:cxn modelId="{6AE22F6A-9D08-4BD4-8CBA-83AD30D51277}" type="presOf" srcId="{2E34B67E-5401-4193-AF5E-D47F272DA427}" destId="{54D46D58-C6F0-4006-8CB8-20B919AC2F91}" srcOrd="0" destOrd="0" presId="urn:microsoft.com/office/officeart/2005/8/layout/cycle2"/>
    <dgm:cxn modelId="{F01A90C4-EC52-4C30-9190-E0B75299E895}" type="presOf" srcId="{1A1B58D1-5BC0-48DA-81B0-2B0669AE52DC}" destId="{5C41BD1E-AC6C-4FE7-9957-EFFB5A47712F}" srcOrd="1" destOrd="0" presId="urn:microsoft.com/office/officeart/2005/8/layout/cycle2"/>
    <dgm:cxn modelId="{A37A755C-6C2E-4B12-98B4-D09D94BFD714}" srcId="{45B130C7-0244-4E7A-AF6D-6C8E3BA3C84A}" destId="{7947942C-56BF-47BD-8DA0-57C662F15C34}" srcOrd="0" destOrd="0" parTransId="{DF71B3BD-DCF6-43F0-9CE4-FF1403C41AAD}" sibTransId="{AAA47F27-D34F-4319-B3F3-6265C09FF438}"/>
    <dgm:cxn modelId="{F1781DCD-F531-4FC3-9C26-0ECDBF238B75}" type="presOf" srcId="{1A1B58D1-5BC0-48DA-81B0-2B0669AE52DC}" destId="{5B052978-9A88-43A9-B694-807472503BA1}" srcOrd="0" destOrd="0" presId="urn:microsoft.com/office/officeart/2005/8/layout/cycle2"/>
    <dgm:cxn modelId="{0BEBEAFE-3E4F-46EC-8608-49A5E5024893}" type="presOf" srcId="{F79993CC-C8F1-47CE-885E-6B9D0A7228B5}" destId="{2FCF0C5C-6AE7-4434-9E7F-6CE361411A12}" srcOrd="1" destOrd="0" presId="urn:microsoft.com/office/officeart/2005/8/layout/cycle2"/>
    <dgm:cxn modelId="{5C15E776-874F-4379-8724-79B439E56F93}" srcId="{45B130C7-0244-4E7A-AF6D-6C8E3BA3C84A}" destId="{50C71AE3-E8ED-4D16-8CCE-10A1459D8FBE}" srcOrd="1" destOrd="0" parTransId="{2179A461-7136-4CCF-B498-049BF23A839B}" sibTransId="{1A1B58D1-5BC0-48DA-81B0-2B0669AE52DC}"/>
    <dgm:cxn modelId="{00606D05-95FD-4A47-86BB-2E3639D1CBF1}" type="presOf" srcId="{AAA47F27-D34F-4319-B3F3-6265C09FF438}" destId="{0DBDE153-AC29-4515-8B1E-C79685D55410}" srcOrd="0" destOrd="0" presId="urn:microsoft.com/office/officeart/2005/8/layout/cycle2"/>
    <dgm:cxn modelId="{5F495120-4C79-4653-BE51-DC2047158545}" type="presParOf" srcId="{2DED2A6C-BC16-4468-AC50-8A76C074B471}" destId="{4C699C60-8C66-4344-AD50-DE8EFDCA6063}" srcOrd="0" destOrd="0" presId="urn:microsoft.com/office/officeart/2005/8/layout/cycle2"/>
    <dgm:cxn modelId="{AEC7139E-E500-4B45-A5E6-DBA79FB4D183}" type="presParOf" srcId="{2DED2A6C-BC16-4468-AC50-8A76C074B471}" destId="{0DBDE153-AC29-4515-8B1E-C79685D55410}" srcOrd="1" destOrd="0" presId="urn:microsoft.com/office/officeart/2005/8/layout/cycle2"/>
    <dgm:cxn modelId="{BCD53820-947C-4CDD-ACF2-01B6CF19AD13}" type="presParOf" srcId="{0DBDE153-AC29-4515-8B1E-C79685D55410}" destId="{99326A28-FF7C-4103-A375-029590789FD8}" srcOrd="0" destOrd="0" presId="urn:microsoft.com/office/officeart/2005/8/layout/cycle2"/>
    <dgm:cxn modelId="{A90D1CA0-D818-4331-A804-A70925B67615}" type="presParOf" srcId="{2DED2A6C-BC16-4468-AC50-8A76C074B471}" destId="{F750BD80-06A4-44EF-9C74-3F42353609CC}" srcOrd="2" destOrd="0" presId="urn:microsoft.com/office/officeart/2005/8/layout/cycle2"/>
    <dgm:cxn modelId="{98253F38-69BB-4555-88C6-42F068C7A4B3}" type="presParOf" srcId="{2DED2A6C-BC16-4468-AC50-8A76C074B471}" destId="{5B052978-9A88-43A9-B694-807472503BA1}" srcOrd="3" destOrd="0" presId="urn:microsoft.com/office/officeart/2005/8/layout/cycle2"/>
    <dgm:cxn modelId="{0F778657-80E5-41E4-B6E3-13E47D1C9484}" type="presParOf" srcId="{5B052978-9A88-43A9-B694-807472503BA1}" destId="{5C41BD1E-AC6C-4FE7-9957-EFFB5A47712F}" srcOrd="0" destOrd="0" presId="urn:microsoft.com/office/officeart/2005/8/layout/cycle2"/>
    <dgm:cxn modelId="{2CA0D303-6F23-4E35-9A5E-744B0D3AF55C}" type="presParOf" srcId="{2DED2A6C-BC16-4468-AC50-8A76C074B471}" destId="{54D46D58-C6F0-4006-8CB8-20B919AC2F91}" srcOrd="4" destOrd="0" presId="urn:microsoft.com/office/officeart/2005/8/layout/cycle2"/>
    <dgm:cxn modelId="{BA59E0C7-C6C8-42E3-8E83-F43332562AF8}" type="presParOf" srcId="{2DED2A6C-BC16-4468-AC50-8A76C074B471}" destId="{CEAEC31D-7170-43F6-B66C-E09A98CAF873}" srcOrd="5" destOrd="0" presId="urn:microsoft.com/office/officeart/2005/8/layout/cycle2"/>
    <dgm:cxn modelId="{9DA6DB91-EB7E-406B-879A-BE91979232C9}" type="presParOf" srcId="{CEAEC31D-7170-43F6-B66C-E09A98CAF873}" destId="{2FCF0C5C-6AE7-4434-9E7F-6CE361411A1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45D7129-5795-4CD8-B43A-E9C3EAB97199}" type="datetimeFigureOut">
              <a:rPr lang="en-US" smtClean="0"/>
              <a:t>6/1/2017</a:t>
            </a:fld>
            <a:endParaRPr lang="en-US"/>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F630E95-EBCD-484B-9048-CDA574FFC5BF}" type="slidenum">
              <a:rPr lang="en-US" smtClean="0"/>
              <a:t>‹#›</a:t>
            </a:fld>
            <a:endParaRPr lang="en-US"/>
          </a:p>
        </p:txBody>
      </p:sp>
    </p:spTree>
    <p:extLst>
      <p:ext uri="{BB962C8B-B14F-4D97-AF65-F5344CB8AC3E}">
        <p14:creationId xmlns:p14="http://schemas.microsoft.com/office/powerpoint/2010/main" val="390186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630E95-EBCD-484B-9048-CDA574FFC5BF}" type="slidenum">
              <a:rPr lang="en-US" smtClean="0"/>
              <a:t>1</a:t>
            </a:fld>
            <a:endParaRPr lang="en-US"/>
          </a:p>
        </p:txBody>
      </p:sp>
    </p:spTree>
    <p:extLst>
      <p:ext uri="{BB962C8B-B14F-4D97-AF65-F5344CB8AC3E}">
        <p14:creationId xmlns:p14="http://schemas.microsoft.com/office/powerpoint/2010/main" val="1569711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F630E95-EBCD-484B-9048-CDA574FFC5BF}" type="slidenum">
              <a:rPr lang="en-US" smtClean="0"/>
              <a:t>10</a:t>
            </a:fld>
            <a:endParaRPr lang="en-US"/>
          </a:p>
        </p:txBody>
      </p:sp>
    </p:spTree>
    <p:extLst>
      <p:ext uri="{BB962C8B-B14F-4D97-AF65-F5344CB8AC3E}">
        <p14:creationId xmlns:p14="http://schemas.microsoft.com/office/powerpoint/2010/main" val="2537662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0" i="0" baseline="0" dirty="0"/>
          </a:p>
        </p:txBody>
      </p:sp>
      <p:sp>
        <p:nvSpPr>
          <p:cNvPr id="4" name="Espace réservé du numéro de diapositive 3"/>
          <p:cNvSpPr>
            <a:spLocks noGrp="1"/>
          </p:cNvSpPr>
          <p:nvPr>
            <p:ph type="sldNum" sz="quarter" idx="10"/>
          </p:nvPr>
        </p:nvSpPr>
        <p:spPr/>
        <p:txBody>
          <a:bodyPr/>
          <a:lstStyle/>
          <a:p>
            <a:fld id="{9F630E95-EBCD-484B-9048-CDA574FFC5BF}" type="slidenum">
              <a:rPr lang="en-US" smtClean="0"/>
              <a:t>11</a:t>
            </a:fld>
            <a:endParaRPr lang="en-US"/>
          </a:p>
        </p:txBody>
      </p:sp>
    </p:spTree>
    <p:extLst>
      <p:ext uri="{BB962C8B-B14F-4D97-AF65-F5344CB8AC3E}">
        <p14:creationId xmlns:p14="http://schemas.microsoft.com/office/powerpoint/2010/main" val="2867001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30E95-EBCD-484B-9048-CDA574FFC5B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639029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pPr>
            <a:endParaRPr lang="en-US" dirty="0">
              <a:solidFill>
                <a:srgbClr val="00568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F630E95-EBCD-484B-9048-CDA574FFC5BF}" type="slidenum">
              <a:rPr lang="en-US" smtClean="0"/>
              <a:t>13</a:t>
            </a:fld>
            <a:endParaRPr lang="en-US"/>
          </a:p>
        </p:txBody>
      </p:sp>
    </p:spTree>
    <p:extLst>
      <p:ext uri="{BB962C8B-B14F-4D97-AF65-F5344CB8AC3E}">
        <p14:creationId xmlns:p14="http://schemas.microsoft.com/office/powerpoint/2010/main" val="2329897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5000"/>
              </a:lnSpc>
            </a:pPr>
            <a:endParaRPr lang="en-US" dirty="0">
              <a:solidFill>
                <a:srgbClr val="00568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F630E95-EBCD-484B-9048-CDA574FFC5BF}" type="slidenum">
              <a:rPr lang="en-US" smtClean="0"/>
              <a:t>14</a:t>
            </a:fld>
            <a:endParaRPr lang="en-US"/>
          </a:p>
        </p:txBody>
      </p:sp>
    </p:spTree>
    <p:extLst>
      <p:ext uri="{BB962C8B-B14F-4D97-AF65-F5344CB8AC3E}">
        <p14:creationId xmlns:p14="http://schemas.microsoft.com/office/powerpoint/2010/main" val="2329897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In Part I the test taker looks at a photograph in the test book while hearing four sentences on the recording. The test</a:t>
            </a:r>
          </a:p>
          <a:p>
            <a:r>
              <a:rPr lang="en-US" altLang="en-US" dirty="0" smtClean="0"/>
              <a:t>taker must choose the one sentence that best describes the photograph.</a:t>
            </a:r>
          </a:p>
          <a:p>
            <a:r>
              <a:rPr lang="en-US" altLang="en-US" dirty="0" smtClean="0"/>
              <a:t>In Part II the test taker hears a question and then hears three responses. The test taker must choose the response that is</a:t>
            </a:r>
          </a:p>
          <a:p>
            <a:r>
              <a:rPr lang="en-US" altLang="en-US" dirty="0" smtClean="0"/>
              <a:t>appropriate for the question.</a:t>
            </a:r>
          </a:p>
          <a:p>
            <a:r>
              <a:rPr lang="en-US" altLang="en-US" dirty="0" smtClean="0"/>
              <a:t>In Part III the test taker answers questions based on conversations between two people. The questions and answer choices are printed in the test book.</a:t>
            </a:r>
          </a:p>
          <a:p>
            <a:r>
              <a:rPr lang="en-US" altLang="en-US" dirty="0" smtClean="0"/>
              <a:t>In Part IV the test taker answers questions based on speeches or talks. The questions and answer choices are</a:t>
            </a:r>
          </a:p>
          <a:p>
            <a:r>
              <a:rPr lang="en-US" altLang="en-US" dirty="0" smtClean="0"/>
              <a:t>printed in the test book.</a:t>
            </a:r>
          </a:p>
          <a:p>
            <a:r>
              <a:rPr lang="en-US" altLang="en-US" b="1" dirty="0" smtClean="0"/>
              <a:t>Reading Section</a:t>
            </a:r>
          </a:p>
          <a:p>
            <a:r>
              <a:rPr lang="en-US" altLang="en-US" dirty="0" smtClean="0"/>
              <a:t>In Part V there are 40 single sentences in which a blank has been left. There are four choices under each blank, and the</a:t>
            </a:r>
          </a:p>
          <a:p>
            <a:r>
              <a:rPr lang="en-US" altLang="en-US" dirty="0" smtClean="0"/>
              <a:t>test taker must choose the one word or phrase that best completes the sentence. These questions test knowledge of vocabulary and grammar.</a:t>
            </a:r>
          </a:p>
          <a:p>
            <a:r>
              <a:rPr lang="en-US" altLang="en-US" dirty="0" smtClean="0"/>
              <a:t>In Part VI the test taker reads sentences that have four words or phrases underlined. One of the underlined words or phrases contains a mistake, and the test taker must identify the error.</a:t>
            </a:r>
          </a:p>
          <a:p>
            <a:r>
              <a:rPr lang="en-US" altLang="en-US" dirty="0" smtClean="0"/>
              <a:t>In Part VI it is not necessary to correct the error but merely to recognize it.</a:t>
            </a:r>
          </a:p>
          <a:p>
            <a:r>
              <a:rPr lang="en-US" altLang="en-US" dirty="0" smtClean="0"/>
              <a:t>In Part VI, the test taker reads short passages, each of which contains blank spaces. Each blank is</a:t>
            </a:r>
          </a:p>
          <a:p>
            <a:r>
              <a:rPr lang="en-US" altLang="en-US" dirty="0" smtClean="0"/>
              <a:t>followed by four choices. For each blank, the test taker must choose the one word or phrase that fits best in the context</a:t>
            </a:r>
          </a:p>
          <a:p>
            <a:r>
              <a:rPr lang="en-US" altLang="en-US" dirty="0" smtClean="0"/>
              <a:t>of the paragraph.</a:t>
            </a:r>
          </a:p>
          <a:p>
            <a:r>
              <a:rPr lang="en-US" altLang="en-US" dirty="0" smtClean="0"/>
              <a:t>In Part VII the test taker answers questions based on several short passages.</a:t>
            </a:r>
          </a:p>
          <a:p>
            <a:r>
              <a:rPr lang="en-US" altLang="en-US" dirty="0" smtClean="0"/>
              <a:t>In Part VII the test taker answers questions based on several short individual passages or</a:t>
            </a:r>
          </a:p>
          <a:p>
            <a:r>
              <a:rPr lang="en-US" altLang="en-US" dirty="0" smtClean="0"/>
              <a:t>pairs of short texts.</a:t>
            </a:r>
            <a:endParaRPr lang="en-US" altLang="en-US" sz="1100" dirty="0"/>
          </a:p>
          <a:p>
            <a:endParaRPr lang="en-US" dirty="0"/>
          </a:p>
        </p:txBody>
      </p:sp>
      <p:sp>
        <p:nvSpPr>
          <p:cNvPr id="4" name="Slide Number Placeholder 3"/>
          <p:cNvSpPr>
            <a:spLocks noGrp="1"/>
          </p:cNvSpPr>
          <p:nvPr>
            <p:ph type="sldNum" sz="quarter" idx="10"/>
          </p:nvPr>
        </p:nvSpPr>
        <p:spPr/>
        <p:txBody>
          <a:bodyPr/>
          <a:lstStyle/>
          <a:p>
            <a:fld id="{9F630E95-EBCD-484B-9048-CDA574FFC5BF}" type="slidenum">
              <a:rPr lang="en-US" smtClean="0"/>
              <a:t>15</a:t>
            </a:fld>
            <a:endParaRPr lang="en-US"/>
          </a:p>
        </p:txBody>
      </p:sp>
    </p:spTree>
    <p:extLst>
      <p:ext uri="{BB962C8B-B14F-4D97-AF65-F5344CB8AC3E}">
        <p14:creationId xmlns:p14="http://schemas.microsoft.com/office/powerpoint/2010/main" val="3305660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30E95-EBCD-484B-9048-CDA574FFC5BF}" type="slidenum">
              <a:rPr lang="en-US" smtClean="0"/>
              <a:t>16</a:t>
            </a:fld>
            <a:endParaRPr lang="en-US"/>
          </a:p>
        </p:txBody>
      </p:sp>
    </p:spTree>
    <p:extLst>
      <p:ext uri="{BB962C8B-B14F-4D97-AF65-F5344CB8AC3E}">
        <p14:creationId xmlns:p14="http://schemas.microsoft.com/office/powerpoint/2010/main" val="2301749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022294" y="9722534"/>
            <a:ext cx="3077006" cy="5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92" tIns="48596" rIns="97192" bIns="48596" anchor="b"/>
          <a:lstStyle>
            <a:lvl1pPr>
              <a:defRPr sz="3200">
                <a:solidFill>
                  <a:schemeClr val="tx1"/>
                </a:solidFill>
                <a:latin typeface="Arial" pitchFamily="34" charset="0"/>
                <a:ea typeface="ヒラギノ角ゴ Pro W3"/>
                <a:cs typeface="ヒラギノ角ゴ Pro W3"/>
              </a:defRPr>
            </a:lvl1pPr>
            <a:lvl2pPr marL="742950" indent="-285750">
              <a:defRPr sz="3200">
                <a:solidFill>
                  <a:schemeClr val="tx1"/>
                </a:solidFill>
                <a:latin typeface="Arial" pitchFamily="34" charset="0"/>
                <a:ea typeface="ヒラギノ角ゴ Pro W3"/>
                <a:cs typeface="ヒラギノ角ゴ Pro W3"/>
              </a:defRPr>
            </a:lvl2pPr>
            <a:lvl3pPr marL="1143000" indent="-228600">
              <a:defRPr sz="3200">
                <a:solidFill>
                  <a:schemeClr val="tx1"/>
                </a:solidFill>
                <a:latin typeface="Arial" pitchFamily="34" charset="0"/>
                <a:ea typeface="ヒラギノ角ゴ Pro W3"/>
                <a:cs typeface="ヒラギノ角ゴ Pro W3"/>
              </a:defRPr>
            </a:lvl3pPr>
            <a:lvl4pPr marL="1600200" indent="-228600">
              <a:defRPr sz="3200">
                <a:solidFill>
                  <a:schemeClr val="tx1"/>
                </a:solidFill>
                <a:latin typeface="Arial" pitchFamily="34" charset="0"/>
                <a:ea typeface="ヒラギノ角ゴ Pro W3"/>
                <a:cs typeface="ヒラギノ角ゴ Pro W3"/>
              </a:defRPr>
            </a:lvl4pPr>
            <a:lvl5pPr marL="2057400" indent="-228600">
              <a:defRPr sz="3200">
                <a:solidFill>
                  <a:schemeClr val="tx1"/>
                </a:solidFill>
                <a:latin typeface="Arial" pitchFamily="34" charset="0"/>
                <a:ea typeface="ヒラギノ角ゴ Pro W3"/>
                <a:cs typeface="ヒラギノ角ゴ Pro W3"/>
              </a:defRPr>
            </a:lvl5pPr>
            <a:lvl6pPr marL="25146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6pPr>
            <a:lvl7pPr marL="29718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7pPr>
            <a:lvl8pPr marL="34290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8pPr>
            <a:lvl9pPr marL="38862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9pPr>
          </a:lstStyle>
          <a:p>
            <a:pPr algn="r"/>
            <a:fld id="{ECF49BC3-05DA-4BAC-B21A-4C81B65A67D8}" type="slidenum">
              <a:rPr lang="en-US" altLang="en-US" sz="1300"/>
              <a:pPr algn="r"/>
              <a:t>17</a:t>
            </a:fld>
            <a:endParaRPr lang="en-US" altLang="en-US" sz="13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ea typeface="ヒラギノ角ゴ Pro W3"/>
                <a:cs typeface="ヒラギノ角ゴ Pro W3"/>
              </a:rPr>
              <a:t>“The Listening test is a proficiency test. Candidates are evaluated on their </a:t>
            </a:r>
            <a:r>
              <a:rPr lang="en-US" altLang="en-US" b="1" dirty="0" smtClean="0">
                <a:latin typeface="Arial" pitchFamily="34" charset="0"/>
                <a:ea typeface="ヒラギノ角ゴ Pro W3"/>
                <a:cs typeface="ヒラギノ角ゴ Pro W3"/>
              </a:rPr>
              <a:t>overall </a:t>
            </a:r>
            <a:r>
              <a:rPr lang="en-US" altLang="en-US" dirty="0" smtClean="0">
                <a:latin typeface="Arial" pitchFamily="34" charset="0"/>
                <a:ea typeface="ヒラギノ角ゴ Pro W3"/>
                <a:cs typeface="ヒラギノ角ゴ Pro W3"/>
              </a:rPr>
              <a:t>ability to understand the kind of international English that is used in a workplace environment. Not just non-native speakers talking with native speakers, but someone from Europe communicating with a colleague in Asia, or a worker in Canada talking to colleagues from South America.</a:t>
            </a:r>
          </a:p>
          <a:p>
            <a:pPr eaLnBrk="1" hangingPunct="1"/>
            <a:endParaRPr lang="en-US" altLang="en-US" dirty="0" smtClean="0">
              <a:latin typeface="Arial" pitchFamily="34" charset="0"/>
              <a:ea typeface="ヒラギノ角ゴ Pro W3"/>
              <a:cs typeface="ヒラギノ角ゴ Pro W3"/>
            </a:endParaRPr>
          </a:p>
          <a:p>
            <a:pPr eaLnBrk="1" hangingPunct="1"/>
            <a:r>
              <a:rPr lang="en-US" altLang="en-US" dirty="0" smtClean="0">
                <a:latin typeface="Arial" pitchFamily="34" charset="0"/>
                <a:ea typeface="ヒラギノ角ゴ Pro W3"/>
                <a:cs typeface="ヒラギノ角ゴ Pro W3"/>
              </a:rPr>
              <a:t>The TOEIC Listening Test is intended to measure the ability to understand spoken English as is needed to function effectively in everyday and global workplace contexts. The Listening Test is a paper-and-pencil test administered at secure testing sites, both public and institutional.  For specific details about ways the test can be taken, we encourage you to talk to your local TOEIC representative.  </a:t>
            </a:r>
          </a:p>
          <a:p>
            <a:pPr eaLnBrk="1" hangingPunct="1"/>
            <a:endParaRPr lang="en-US" altLang="en-US" dirty="0" smtClean="0">
              <a:latin typeface="Arial" pitchFamily="34" charset="0"/>
              <a:ea typeface="ヒラギノ角ゴ Pro W3"/>
              <a:cs typeface="ヒラギノ角ゴ Pro W3"/>
            </a:endParaRPr>
          </a:p>
          <a:p>
            <a:pPr eaLnBrk="1" hangingPunct="1"/>
            <a:r>
              <a:rPr lang="en-US" altLang="en-US" dirty="0" smtClean="0">
                <a:latin typeface="Arial" pitchFamily="34" charset="0"/>
                <a:ea typeface="ヒラギノ角ゴ Pro W3"/>
                <a:cs typeface="ヒラギノ角ゴ Pro W3"/>
              </a:rPr>
              <a:t>Candidates who are successful on the whole test can best be described by this test claim. That is, </a:t>
            </a:r>
            <a:r>
              <a:rPr lang="en-US" altLang="en-US" b="1" u="sng" dirty="0" smtClean="0">
                <a:latin typeface="Arial" pitchFamily="34" charset="0"/>
                <a:ea typeface="ヒラギノ角ゴ Pro W3"/>
                <a:cs typeface="ヒラギノ角ゴ Pro W3"/>
              </a:rPr>
              <a:t>they are people who are able to understand spoken English in order to function effectively in a global workplace context.  </a:t>
            </a:r>
          </a:p>
          <a:p>
            <a:pPr eaLnBrk="1" hangingPunct="1"/>
            <a:endParaRPr lang="en-US" altLang="en-US" dirty="0" smtClean="0">
              <a:latin typeface="Arial" pitchFamily="34" charset="0"/>
              <a:ea typeface="ヒラギノ角ゴ Pro W3"/>
              <a:cs typeface="ヒラギノ角ゴ Pro W3"/>
            </a:endParaRPr>
          </a:p>
          <a:p>
            <a:pPr eaLnBrk="1" hangingPunct="1"/>
            <a:r>
              <a:rPr lang="en-US" altLang="en-US" dirty="0" smtClean="0">
                <a:latin typeface="Arial" pitchFamily="34" charset="0"/>
                <a:ea typeface="ヒラギノ角ゴ Pro W3"/>
                <a:cs typeface="ヒラギノ角ゴ Pro W3"/>
              </a:rPr>
              <a:t>Under this big picture</a:t>
            </a:r>
            <a:r>
              <a:rPr lang="en-US" altLang="en-US" b="1" u="sng" dirty="0" smtClean="0">
                <a:latin typeface="Arial" pitchFamily="34" charset="0"/>
                <a:ea typeface="ヒラギノ角ゴ Pro W3"/>
                <a:cs typeface="ヒラギノ角ゴ Pro W3"/>
              </a:rPr>
              <a:t> claim</a:t>
            </a:r>
            <a:r>
              <a:rPr lang="en-US" altLang="en-US" dirty="0" smtClean="0">
                <a:latin typeface="Arial" pitchFamily="34" charset="0"/>
                <a:ea typeface="ヒラギノ角ゴ Pro W3"/>
                <a:cs typeface="ヒラギノ角ゴ Pro W3"/>
              </a:rPr>
              <a:t>, there are sub-claims - each representing abilities in </a:t>
            </a:r>
            <a:r>
              <a:rPr lang="en-US" altLang="en-US" b="1" u="sng" dirty="0" smtClean="0">
                <a:latin typeface="Arial" pitchFamily="34" charset="0"/>
                <a:ea typeface="ヒラギノ角ゴ Pro W3"/>
                <a:cs typeface="ヒラギノ角ゴ Pro W3"/>
              </a:rPr>
              <a:t>specific sub-skills.</a:t>
            </a:r>
          </a:p>
          <a:p>
            <a:pPr eaLnBrk="1" hangingPunct="1"/>
            <a:endParaRPr lang="en-US" altLang="en-US" dirty="0" smtClean="0">
              <a:latin typeface="Arial" pitchFamily="34" charset="0"/>
              <a:ea typeface="ヒラギノ角ゴ Pro W3"/>
              <a:cs typeface="ヒラギノ角ゴ Pro W3"/>
            </a:endParaRPr>
          </a:p>
        </p:txBody>
      </p:sp>
      <p:sp>
        <p:nvSpPr>
          <p:cNvPr id="1218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A3090E11-2B8D-4C02-8A6B-242C72FC9558}" type="slidenum">
              <a:rPr lang="en-US" altLang="en-US" sz="1300"/>
              <a:pPr/>
              <a:t>17</a:t>
            </a:fld>
            <a:endParaRPr lang="en-US" altLang="en-US" sz="1300"/>
          </a:p>
        </p:txBody>
      </p:sp>
      <p:sp>
        <p:nvSpPr>
          <p:cNvPr id="121862"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218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4022294" y="9722534"/>
            <a:ext cx="3077006" cy="5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92" tIns="48596" rIns="97192" bIns="48596" anchor="b"/>
          <a:lstStyle>
            <a:lvl1pPr>
              <a:defRPr sz="3200">
                <a:solidFill>
                  <a:schemeClr val="tx1"/>
                </a:solidFill>
                <a:latin typeface="Arial" pitchFamily="34" charset="0"/>
                <a:ea typeface="ヒラギノ角ゴ Pro W3"/>
                <a:cs typeface="ヒラギノ角ゴ Pro W3"/>
              </a:defRPr>
            </a:lvl1pPr>
            <a:lvl2pPr marL="742950" indent="-285750">
              <a:defRPr sz="3200">
                <a:solidFill>
                  <a:schemeClr val="tx1"/>
                </a:solidFill>
                <a:latin typeface="Arial" pitchFamily="34" charset="0"/>
                <a:ea typeface="ヒラギノ角ゴ Pro W3"/>
                <a:cs typeface="ヒラギノ角ゴ Pro W3"/>
              </a:defRPr>
            </a:lvl2pPr>
            <a:lvl3pPr marL="1143000" indent="-228600">
              <a:defRPr sz="3200">
                <a:solidFill>
                  <a:schemeClr val="tx1"/>
                </a:solidFill>
                <a:latin typeface="Arial" pitchFamily="34" charset="0"/>
                <a:ea typeface="ヒラギノ角ゴ Pro W3"/>
                <a:cs typeface="ヒラギノ角ゴ Pro W3"/>
              </a:defRPr>
            </a:lvl3pPr>
            <a:lvl4pPr marL="1600200" indent="-228600">
              <a:defRPr sz="3200">
                <a:solidFill>
                  <a:schemeClr val="tx1"/>
                </a:solidFill>
                <a:latin typeface="Arial" pitchFamily="34" charset="0"/>
                <a:ea typeface="ヒラギノ角ゴ Pro W3"/>
                <a:cs typeface="ヒラギノ角ゴ Pro W3"/>
              </a:defRPr>
            </a:lvl4pPr>
            <a:lvl5pPr marL="2057400" indent="-228600">
              <a:defRPr sz="3200">
                <a:solidFill>
                  <a:schemeClr val="tx1"/>
                </a:solidFill>
                <a:latin typeface="Arial" pitchFamily="34" charset="0"/>
                <a:ea typeface="ヒラギノ角ゴ Pro W3"/>
                <a:cs typeface="ヒラギノ角ゴ Pro W3"/>
              </a:defRPr>
            </a:lvl5pPr>
            <a:lvl6pPr marL="25146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6pPr>
            <a:lvl7pPr marL="29718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7pPr>
            <a:lvl8pPr marL="34290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8pPr>
            <a:lvl9pPr marL="38862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9pPr>
          </a:lstStyle>
          <a:p>
            <a:pPr algn="r"/>
            <a:fld id="{15E75ED2-AEA0-41D9-A2BF-391D1C23FB23}" type="slidenum">
              <a:rPr lang="en-US" altLang="en-US" sz="1300"/>
              <a:pPr algn="r"/>
              <a:t>18</a:t>
            </a:fld>
            <a:endParaRPr lang="en-US" altLang="en-US" sz="130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ea typeface="ヒラギノ角ゴ Pro W3"/>
                <a:cs typeface="ヒラギノ角ゴ Pro W3"/>
              </a:rPr>
              <a:t>“The first claim under that overall claim (that the test taker can understand spoken English), is this:</a:t>
            </a:r>
          </a:p>
          <a:p>
            <a:pPr eaLnBrk="1" hangingPunct="1"/>
            <a:endParaRPr lang="en-US" altLang="en-US" dirty="0" smtClean="0">
              <a:latin typeface="Arial" pitchFamily="34" charset="0"/>
              <a:ea typeface="ヒラギノ角ゴ Pro W3"/>
              <a:cs typeface="ヒラギノ角ゴ Pro W3"/>
            </a:endParaRPr>
          </a:p>
          <a:p>
            <a:pPr eaLnBrk="1" hangingPunct="1">
              <a:spcBef>
                <a:spcPct val="0"/>
              </a:spcBef>
            </a:pPr>
            <a:r>
              <a:rPr lang="en-US" altLang="en-US" dirty="0" smtClean="0">
                <a:solidFill>
                  <a:srgbClr val="00519A"/>
                </a:solidFill>
                <a:latin typeface="Arial" pitchFamily="34" charset="0"/>
                <a:ea typeface="ヒラギノ角ゴ Pro W3"/>
                <a:cs typeface="ヒラギノ角ゴ Pro W3"/>
              </a:rPr>
              <a:t>Claim 1: The examinee can infer </a:t>
            </a:r>
            <a:r>
              <a:rPr lang="en-US" altLang="en-US" b="1" i="1" dirty="0" smtClean="0">
                <a:solidFill>
                  <a:srgbClr val="00519A"/>
                </a:solidFill>
                <a:latin typeface="Arial" pitchFamily="34" charset="0"/>
                <a:ea typeface="ヒラギノ角ゴ Pro W3"/>
                <a:cs typeface="ヒラギノ角ゴ Pro W3"/>
              </a:rPr>
              <a:t>gist, purpose, and basic context </a:t>
            </a:r>
            <a:r>
              <a:rPr lang="en-US" altLang="en-US" dirty="0" smtClean="0">
                <a:solidFill>
                  <a:srgbClr val="00519A"/>
                </a:solidFill>
                <a:latin typeface="Arial" pitchFamily="34" charset="0"/>
                <a:ea typeface="ヒラギノ角ゴ Pro W3"/>
                <a:cs typeface="ヒラギノ角ゴ Pro W3"/>
              </a:rPr>
              <a:t>in </a:t>
            </a:r>
            <a:r>
              <a:rPr lang="en-US" altLang="en-US" b="1" i="1" dirty="0" smtClean="0">
                <a:solidFill>
                  <a:srgbClr val="00519A"/>
                </a:solidFill>
                <a:latin typeface="Arial" pitchFamily="34" charset="0"/>
                <a:ea typeface="ヒラギノ角ゴ Pro W3"/>
                <a:cs typeface="ヒラギノ角ゴ Pro W3"/>
              </a:rPr>
              <a:t>short</a:t>
            </a:r>
            <a:r>
              <a:rPr lang="en-US" altLang="en-US" b="1" dirty="0" smtClean="0">
                <a:solidFill>
                  <a:srgbClr val="00519A"/>
                </a:solidFill>
                <a:latin typeface="Arial" pitchFamily="34" charset="0"/>
                <a:ea typeface="ヒラギノ角ゴ Pro W3"/>
                <a:cs typeface="ヒラギノ角ゴ Pro W3"/>
              </a:rPr>
              <a:t>, </a:t>
            </a:r>
            <a:r>
              <a:rPr lang="en-US" altLang="en-US" dirty="0" smtClean="0">
                <a:solidFill>
                  <a:srgbClr val="00519A"/>
                </a:solidFill>
                <a:latin typeface="Arial" pitchFamily="34" charset="0"/>
                <a:ea typeface="ヒラギノ角ゴ Pro W3"/>
                <a:cs typeface="ヒラギノ角ゴ Pro W3"/>
              </a:rPr>
              <a:t>spoken texts.</a:t>
            </a:r>
          </a:p>
          <a:p>
            <a:pPr eaLnBrk="1" hangingPunct="1">
              <a:spcBef>
                <a:spcPct val="0"/>
              </a:spcBef>
            </a:pPr>
            <a:endParaRPr lang="en-US" altLang="en-US" dirty="0" smtClean="0">
              <a:solidFill>
                <a:srgbClr val="00519A"/>
              </a:solidFill>
              <a:latin typeface="Arial" pitchFamily="34" charset="0"/>
              <a:ea typeface="ヒラギノ角ゴ Pro W3"/>
              <a:cs typeface="ヒラギノ角ゴ Pro W3"/>
            </a:endParaRPr>
          </a:p>
          <a:p>
            <a:pPr eaLnBrk="1" hangingPunct="1">
              <a:spcBef>
                <a:spcPct val="0"/>
              </a:spcBef>
            </a:pPr>
            <a:r>
              <a:rPr lang="en-US" altLang="en-US" dirty="0" smtClean="0">
                <a:solidFill>
                  <a:srgbClr val="00519A"/>
                </a:solidFill>
                <a:latin typeface="Arial" pitchFamily="34" charset="0"/>
                <a:ea typeface="ヒラギノ角ゴ Pro W3"/>
                <a:cs typeface="ヒラギノ角ゴ Pro W3"/>
              </a:rPr>
              <a:t>Evidence to support this claim is collected in tasks in the test. The short spoken texts appear in parts 1 and 2 of the test, in the Photograph and Question-Response item types.”</a:t>
            </a:r>
          </a:p>
          <a:p>
            <a:pPr eaLnBrk="1" hangingPunct="1"/>
            <a:endParaRPr lang="en-US" altLang="en-US" dirty="0" smtClean="0">
              <a:latin typeface="Arial" pitchFamily="34" charset="0"/>
              <a:ea typeface="ヒラギノ角ゴ Pro W3"/>
              <a:cs typeface="ヒラギノ角ゴ Pro W3"/>
            </a:endParaRPr>
          </a:p>
        </p:txBody>
      </p:sp>
      <p:sp>
        <p:nvSpPr>
          <p:cNvPr id="1228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3D2422DC-352E-4FC3-A868-7C3ABD8EC78D}" type="slidenum">
              <a:rPr lang="en-US" altLang="en-US" sz="1300"/>
              <a:pPr/>
              <a:t>18</a:t>
            </a:fld>
            <a:endParaRPr lang="en-US" altLang="en-US" sz="1300"/>
          </a:p>
        </p:txBody>
      </p:sp>
      <p:sp>
        <p:nvSpPr>
          <p:cNvPr id="122886"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2288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4022294" y="9722534"/>
            <a:ext cx="3077006" cy="5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92" tIns="48596" rIns="97192" bIns="48596" anchor="b"/>
          <a:lstStyle>
            <a:lvl1pPr>
              <a:defRPr sz="3200">
                <a:solidFill>
                  <a:schemeClr val="tx1"/>
                </a:solidFill>
                <a:latin typeface="Arial" pitchFamily="34" charset="0"/>
                <a:ea typeface="ヒラギノ角ゴ Pro W3"/>
                <a:cs typeface="ヒラギノ角ゴ Pro W3"/>
              </a:defRPr>
            </a:lvl1pPr>
            <a:lvl2pPr marL="742950" indent="-285750">
              <a:defRPr sz="3200">
                <a:solidFill>
                  <a:schemeClr val="tx1"/>
                </a:solidFill>
                <a:latin typeface="Arial" pitchFamily="34" charset="0"/>
                <a:ea typeface="ヒラギノ角ゴ Pro W3"/>
                <a:cs typeface="ヒラギノ角ゴ Pro W3"/>
              </a:defRPr>
            </a:lvl2pPr>
            <a:lvl3pPr marL="1143000" indent="-228600">
              <a:defRPr sz="3200">
                <a:solidFill>
                  <a:schemeClr val="tx1"/>
                </a:solidFill>
                <a:latin typeface="Arial" pitchFamily="34" charset="0"/>
                <a:ea typeface="ヒラギノ角ゴ Pro W3"/>
                <a:cs typeface="ヒラギノ角ゴ Pro W3"/>
              </a:defRPr>
            </a:lvl3pPr>
            <a:lvl4pPr marL="1600200" indent="-228600">
              <a:defRPr sz="3200">
                <a:solidFill>
                  <a:schemeClr val="tx1"/>
                </a:solidFill>
                <a:latin typeface="Arial" pitchFamily="34" charset="0"/>
                <a:ea typeface="ヒラギノ角ゴ Pro W3"/>
                <a:cs typeface="ヒラギノ角ゴ Pro W3"/>
              </a:defRPr>
            </a:lvl4pPr>
            <a:lvl5pPr marL="2057400" indent="-228600">
              <a:defRPr sz="3200">
                <a:solidFill>
                  <a:schemeClr val="tx1"/>
                </a:solidFill>
                <a:latin typeface="Arial" pitchFamily="34" charset="0"/>
                <a:ea typeface="ヒラギノ角ゴ Pro W3"/>
                <a:cs typeface="ヒラギノ角ゴ Pro W3"/>
              </a:defRPr>
            </a:lvl5pPr>
            <a:lvl6pPr marL="25146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6pPr>
            <a:lvl7pPr marL="29718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7pPr>
            <a:lvl8pPr marL="34290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8pPr>
            <a:lvl9pPr marL="38862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9pPr>
          </a:lstStyle>
          <a:p>
            <a:pPr algn="r"/>
            <a:fld id="{E9D4BF9C-E449-4411-ABF0-65678B21A74C}" type="slidenum">
              <a:rPr lang="en-US" altLang="en-US" sz="1300"/>
              <a:pPr algn="r"/>
              <a:t>19</a:t>
            </a:fld>
            <a:endParaRPr lang="en-US" altLang="en-US" sz="13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itchFamily="34" charset="0"/>
                <a:ea typeface="ヒラギノ角ゴ Pro W3"/>
                <a:cs typeface="ヒラギノ角ゴ Pro W3"/>
              </a:rPr>
              <a:t>“The third claim for the listening section is that the </a:t>
            </a:r>
            <a:r>
              <a:rPr lang="en-US" altLang="en-US" smtClean="0">
                <a:solidFill>
                  <a:srgbClr val="00519A"/>
                </a:solidFill>
                <a:latin typeface="Arial" pitchFamily="34" charset="0"/>
                <a:ea typeface="ヒラギノ角ゴ Pro W3"/>
                <a:cs typeface="ヒラギノ角ゴ Pro W3"/>
              </a:rPr>
              <a:t>examinee can understand </a:t>
            </a:r>
            <a:r>
              <a:rPr lang="en-US" altLang="en-US" b="1" i="1" smtClean="0">
                <a:solidFill>
                  <a:srgbClr val="00519A"/>
                </a:solidFill>
                <a:latin typeface="Arial" pitchFamily="34" charset="0"/>
                <a:ea typeface="ヒラギノ角ゴ Pro W3"/>
                <a:cs typeface="ヒラギノ角ゴ Pro W3"/>
              </a:rPr>
              <a:t>details</a:t>
            </a:r>
            <a:r>
              <a:rPr lang="en-US" altLang="en-US" i="1" smtClean="0">
                <a:solidFill>
                  <a:srgbClr val="00519A"/>
                </a:solidFill>
                <a:latin typeface="Arial" pitchFamily="34" charset="0"/>
                <a:ea typeface="ヒラギノ角ゴ Pro W3"/>
                <a:cs typeface="ヒラギノ角ゴ Pro W3"/>
              </a:rPr>
              <a:t> </a:t>
            </a:r>
            <a:r>
              <a:rPr lang="en-US" altLang="en-US" smtClean="0">
                <a:solidFill>
                  <a:srgbClr val="00519A"/>
                </a:solidFill>
                <a:latin typeface="Arial" pitchFamily="34" charset="0"/>
                <a:ea typeface="ヒラギノ角ゴ Pro W3"/>
                <a:cs typeface="ヒラギノ角ゴ Pro W3"/>
              </a:rPr>
              <a:t>in </a:t>
            </a:r>
            <a:r>
              <a:rPr lang="en-US" altLang="en-US" b="1" i="1" smtClean="0">
                <a:solidFill>
                  <a:srgbClr val="00519A"/>
                </a:solidFill>
                <a:latin typeface="Arial" pitchFamily="34" charset="0"/>
                <a:ea typeface="ヒラギノ角ゴ Pro W3"/>
                <a:cs typeface="ヒラギノ角ゴ Pro W3"/>
              </a:rPr>
              <a:t>short</a:t>
            </a:r>
            <a:r>
              <a:rPr lang="en-US" altLang="en-US" i="1" smtClean="0">
                <a:solidFill>
                  <a:srgbClr val="00519A"/>
                </a:solidFill>
                <a:latin typeface="Arial" pitchFamily="34" charset="0"/>
                <a:ea typeface="ヒラギノ角ゴ Pro W3"/>
                <a:cs typeface="ヒラギノ角ゴ Pro W3"/>
              </a:rPr>
              <a:t> </a:t>
            </a:r>
            <a:r>
              <a:rPr lang="en-US" altLang="en-US" smtClean="0">
                <a:solidFill>
                  <a:srgbClr val="00519A"/>
                </a:solidFill>
                <a:latin typeface="Arial" pitchFamily="34" charset="0"/>
                <a:ea typeface="ヒラギノ角ゴ Pro W3"/>
                <a:cs typeface="ヒラギノ角ゴ Pro W3"/>
              </a:rPr>
              <a:t>spoken texts. Again, evidence to support this claim is gathered in the Photograph and Question-Response questions, which are the shorter spoken texts in the test.”</a:t>
            </a:r>
            <a:r>
              <a:rPr lang="en-US" altLang="en-US" smtClean="0">
                <a:latin typeface="Arial" pitchFamily="34" charset="0"/>
                <a:ea typeface="ヒラギノ角ゴ Pro W3"/>
                <a:cs typeface="ヒラギノ角ゴ Pro W3"/>
              </a:rPr>
              <a:t> </a:t>
            </a:r>
          </a:p>
        </p:txBody>
      </p:sp>
      <p:sp>
        <p:nvSpPr>
          <p:cNvPr id="1249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C7A8FFC7-D744-4885-89A1-3E490FA64692}" type="slidenum">
              <a:rPr lang="en-US" altLang="en-US" sz="1300"/>
              <a:pPr/>
              <a:t>19</a:t>
            </a:fld>
            <a:endParaRPr lang="en-US" altLang="en-US" sz="1300"/>
          </a:p>
        </p:txBody>
      </p:sp>
      <p:sp>
        <p:nvSpPr>
          <p:cNvPr id="124934"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2493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30E95-EBCD-484B-9048-CDA574FFC5BF}" type="slidenum">
              <a:rPr lang="en-US" smtClean="0"/>
              <a:t>2</a:t>
            </a:fld>
            <a:endParaRPr lang="en-US"/>
          </a:p>
        </p:txBody>
      </p:sp>
    </p:spTree>
    <p:extLst>
      <p:ext uri="{BB962C8B-B14F-4D97-AF65-F5344CB8AC3E}">
        <p14:creationId xmlns:p14="http://schemas.microsoft.com/office/powerpoint/2010/main" val="972970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63636"/>
                </a:solidFill>
                <a:latin typeface="Arial" pitchFamily="34" charset="0"/>
                <a:ea typeface="ヒラギノ角ゴ Pro W3"/>
                <a:cs typeface="ヒラギノ角ゴ Pro W3"/>
              </a:rPr>
              <a:t>[</a:t>
            </a:r>
            <a:r>
              <a:rPr lang="en-US" altLang="en-US" i="1" dirty="0">
                <a:solidFill>
                  <a:srgbClr val="363636"/>
                </a:solidFill>
                <a:latin typeface="Arial" pitchFamily="34" charset="0"/>
                <a:ea typeface="ヒラギノ角ゴ Pro W3"/>
                <a:cs typeface="ヒラギノ角ゴ Pro W3"/>
              </a:rPr>
              <a:t>Click on the sound image to play the conversation. Click elsewhere to stop it. Script for conversation is here, if you do not have sound and have to read the conversation</a:t>
            </a:r>
            <a:r>
              <a:rPr lang="en-US" altLang="en-US" dirty="0">
                <a:solidFill>
                  <a:srgbClr val="363636"/>
                </a:solidFill>
                <a:latin typeface="Arial" pitchFamily="34" charset="0"/>
                <a:ea typeface="ヒラギノ角ゴ Pro W3"/>
                <a:cs typeface="ヒラギノ角ゴ Pro W3"/>
              </a:rPr>
              <a:t>.] </a:t>
            </a:r>
            <a:r>
              <a:rPr lang="en-US" altLang="en-US" i="1" dirty="0">
                <a:solidFill>
                  <a:srgbClr val="363636"/>
                </a:solidFill>
                <a:latin typeface="Arial" pitchFamily="34" charset="0"/>
                <a:ea typeface="ヒラギノ角ゴ Pro W3"/>
                <a:cs typeface="ヒラギノ角ゴ Pro W3"/>
              </a:rPr>
              <a:t>The directions for the Conversation section are recorded prior to the set below.</a:t>
            </a:r>
          </a:p>
          <a:p>
            <a:endParaRPr lang="en-US" altLang="en-US" dirty="0">
              <a:solidFill>
                <a:srgbClr val="363636"/>
              </a:solidFill>
              <a:latin typeface="Arial" pitchFamily="34" charset="0"/>
              <a:ea typeface="ヒラギノ角ゴ Pro W3"/>
              <a:cs typeface="ヒラギノ角ゴ Pro W3"/>
            </a:endParaRPr>
          </a:p>
          <a:p>
            <a:r>
              <a:rPr lang="en-US" altLang="en-US" dirty="0">
                <a:solidFill>
                  <a:srgbClr val="363636"/>
                </a:solidFill>
                <a:latin typeface="Arial" pitchFamily="34" charset="0"/>
                <a:ea typeface="ヒラギノ角ゴ Pro W3"/>
                <a:cs typeface="ヒラギノ角ゴ Pro W3"/>
              </a:rPr>
              <a:t>(Woman)	How do you like your new apartment, James?          </a:t>
            </a:r>
          </a:p>
          <a:p>
            <a:r>
              <a:rPr lang="en-US" altLang="en-US" dirty="0">
                <a:solidFill>
                  <a:srgbClr val="363636"/>
                </a:solidFill>
                <a:latin typeface="Arial" pitchFamily="34" charset="0"/>
                <a:ea typeface="ヒラギノ角ゴ Pro W3"/>
                <a:cs typeface="ヒラギノ角ゴ Pro W3"/>
              </a:rPr>
              <a:t>(Man)           Well, I enjoy living downtown, but I don't like that my apartment is so small.  I want to get a bigger one, but rent in the 		city is so expensive!            </a:t>
            </a:r>
          </a:p>
          <a:p>
            <a:r>
              <a:rPr lang="en-US" altLang="en-US" dirty="0">
                <a:solidFill>
                  <a:srgbClr val="363636"/>
                </a:solidFill>
                <a:latin typeface="Arial" pitchFamily="34" charset="0"/>
                <a:ea typeface="ヒラギノ角ゴ Pro W3"/>
                <a:cs typeface="ヒラギノ角ゴ Pro W3"/>
              </a:rPr>
              <a:t>(Woman)	I think so, too -- that's why I bought a place out of town.  It takes me longer to get to work, but my house in the country 	has a lot more space. </a:t>
            </a:r>
          </a:p>
          <a:p>
            <a:endParaRPr lang="en-US" altLang="en-US" dirty="0">
              <a:solidFill>
                <a:srgbClr val="363636"/>
              </a:solidFill>
              <a:latin typeface="Arial" pitchFamily="34" charset="0"/>
              <a:ea typeface="ヒラギノ角ゴ Pro W3"/>
              <a:cs typeface="ヒラギノ角ゴ Pro W3"/>
            </a:endParaRPr>
          </a:p>
          <a:p>
            <a:r>
              <a:rPr lang="en-US" altLang="en-US" dirty="0">
                <a:solidFill>
                  <a:srgbClr val="363636"/>
                </a:solidFill>
                <a:latin typeface="Arial" pitchFamily="34" charset="0"/>
                <a:ea typeface="ヒラギノ角ゴ Pro W3"/>
                <a:cs typeface="ヒラギノ角ゴ Pro W3"/>
              </a:rPr>
              <a:t>[</a:t>
            </a:r>
            <a:r>
              <a:rPr lang="en-US" altLang="en-US" i="1" dirty="0">
                <a:solidFill>
                  <a:srgbClr val="363636"/>
                </a:solidFill>
                <a:latin typeface="Arial" pitchFamily="34" charset="0"/>
                <a:ea typeface="ヒラギノ角ゴ Pro W3"/>
                <a:cs typeface="ヒラギノ角ゴ Pro W3"/>
              </a:rPr>
              <a:t>When checking what is tested in each question, elicit the information from participants where possible.]</a:t>
            </a:r>
          </a:p>
          <a:p>
            <a:endParaRPr lang="en-US" altLang="en-US" dirty="0">
              <a:solidFill>
                <a:srgbClr val="363636"/>
              </a:solidFill>
              <a:latin typeface="Arial" pitchFamily="34" charset="0"/>
              <a:ea typeface="ヒラギノ角ゴ Pro W3"/>
              <a:cs typeface="ヒラギノ角ゴ Pro W3"/>
            </a:endParaRPr>
          </a:p>
          <a:p>
            <a:r>
              <a:rPr lang="en-US" altLang="en-US" dirty="0">
                <a:solidFill>
                  <a:srgbClr val="363636"/>
                </a:solidFill>
                <a:latin typeface="Arial" pitchFamily="34" charset="0"/>
                <a:ea typeface="ヒラギノ角ゴ Pro W3"/>
                <a:cs typeface="ヒラギノ角ゴ Pro W3"/>
              </a:rPr>
              <a:t>In 41, the answer is A. They are talking about their homes. This tests gist, or main idea. There is mention of </a:t>
            </a:r>
            <a:r>
              <a:rPr lang="en-US" altLang="en-US" i="1" dirty="0">
                <a:solidFill>
                  <a:srgbClr val="363636"/>
                </a:solidFill>
                <a:latin typeface="Arial" pitchFamily="34" charset="0"/>
                <a:ea typeface="ヒラギノ角ゴ Pro W3"/>
                <a:cs typeface="ヒラギノ角ゴ Pro W3"/>
              </a:rPr>
              <a:t>apartment</a:t>
            </a:r>
            <a:r>
              <a:rPr lang="en-US" altLang="en-US" dirty="0">
                <a:solidFill>
                  <a:srgbClr val="363636"/>
                </a:solidFill>
                <a:latin typeface="Arial" pitchFamily="34" charset="0"/>
                <a:ea typeface="ヒラギノ角ゴ Pro W3"/>
                <a:cs typeface="ヒラギノ角ゴ Pro W3"/>
              </a:rPr>
              <a:t>, </a:t>
            </a:r>
            <a:r>
              <a:rPr lang="en-US" altLang="en-US" i="1" dirty="0">
                <a:solidFill>
                  <a:srgbClr val="363636"/>
                </a:solidFill>
                <a:latin typeface="Arial" pitchFamily="34" charset="0"/>
                <a:ea typeface="ヒラギノ角ゴ Pro W3"/>
                <a:cs typeface="ヒラギノ角ゴ Pro W3"/>
              </a:rPr>
              <a:t>where I live, house, my apartment—</a:t>
            </a:r>
            <a:r>
              <a:rPr lang="en-US" altLang="en-US" dirty="0">
                <a:solidFill>
                  <a:srgbClr val="363636"/>
                </a:solidFill>
                <a:latin typeface="Arial" pitchFamily="34" charset="0"/>
                <a:ea typeface="ヒラギノ角ゴ Pro W3"/>
                <a:cs typeface="ヒラギノ角ゴ Pro W3"/>
              </a:rPr>
              <a:t> so there is quite a lot of repeated information, redundancy, saying the same thing in different ways</a:t>
            </a:r>
            <a:r>
              <a:rPr lang="en-US" altLang="en-US" dirty="0">
                <a:solidFill>
                  <a:srgbClr val="363636"/>
                </a:solidFill>
                <a:latin typeface="Arial" pitchFamily="34" charset="0"/>
                <a:ea typeface="ヒラギノ角ゴ Pro W3"/>
                <a:cs typeface="ヒラギノ角ゴ Pro W3"/>
                <a:sym typeface="Wingdings" pitchFamily="2" charset="2"/>
              </a:rPr>
              <a:t>. </a:t>
            </a:r>
            <a:r>
              <a:rPr lang="en-US" altLang="en-US" dirty="0">
                <a:solidFill>
                  <a:srgbClr val="363636"/>
                </a:solidFill>
                <a:latin typeface="Arial" pitchFamily="34" charset="0"/>
                <a:ea typeface="ヒラギノ角ゴ Pro W3"/>
                <a:cs typeface="ヒラギノ角ゴ Pro W3"/>
              </a:rPr>
              <a:t>This question is measuring the skill of listening for gist.”</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D21C1B0E-9E74-44BB-A9C2-B0D31670F379}" type="slidenum">
              <a:rPr lang="en-US" altLang="en-US" sz="1300"/>
              <a:pPr/>
              <a:t>20</a:t>
            </a:fld>
            <a:endParaRPr lang="en-US" altLang="en-US" sz="1300"/>
          </a:p>
        </p:txBody>
      </p:sp>
      <p:sp>
        <p:nvSpPr>
          <p:cNvPr id="12698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2698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363636"/>
                </a:solidFill>
                <a:latin typeface="Arial" pitchFamily="34" charset="0"/>
                <a:ea typeface="ヒラギノ角ゴ Pro W3"/>
                <a:cs typeface="ヒラギノ角ゴ Pro W3"/>
              </a:rPr>
              <a:t>[</a:t>
            </a:r>
            <a:r>
              <a:rPr lang="en-US" altLang="en-US" i="1">
                <a:solidFill>
                  <a:srgbClr val="363636"/>
                </a:solidFill>
                <a:latin typeface="Arial" pitchFamily="34" charset="0"/>
                <a:ea typeface="ヒラギノ角ゴ Pro W3"/>
                <a:cs typeface="ヒラギノ角ゴ Pro W3"/>
              </a:rPr>
              <a:t>When checking what is tested in each question, elicit the information from participants where possible.]</a:t>
            </a:r>
          </a:p>
          <a:p>
            <a:endParaRPr lang="en-US" altLang="en-US">
              <a:solidFill>
                <a:srgbClr val="363636"/>
              </a:solidFill>
              <a:latin typeface="Arial" pitchFamily="34" charset="0"/>
              <a:ea typeface="ヒラギノ角ゴ Pro W3"/>
              <a:cs typeface="ヒラギノ角ゴ Pro W3"/>
            </a:endParaRPr>
          </a:p>
          <a:p>
            <a:r>
              <a:rPr lang="en-US" altLang="en-US">
                <a:solidFill>
                  <a:srgbClr val="363636"/>
                </a:solidFill>
                <a:latin typeface="Arial" pitchFamily="34" charset="0"/>
                <a:ea typeface="ヒラギノ角ゴ Pro W3"/>
                <a:cs typeface="ヒラギノ角ゴ Pro W3"/>
              </a:rPr>
              <a:t>“In 42, the answer is C. The man says, ‘I don't like that my apartment is so small.  I want to get a bigger one…’ This tests the skill of listening for detail.”</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7390ECDB-A5DC-4BC1-B5B4-E0C18DC0D393}" type="slidenum">
              <a:rPr lang="en-US" altLang="en-US" sz="1300"/>
              <a:pPr/>
              <a:t>21</a:t>
            </a:fld>
            <a:endParaRPr lang="en-US" altLang="en-US" sz="1300"/>
          </a:p>
        </p:txBody>
      </p:sp>
      <p:sp>
        <p:nvSpPr>
          <p:cNvPr id="1280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2800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1">
                <a:solidFill>
                  <a:srgbClr val="363636"/>
                </a:solidFill>
                <a:latin typeface="Arial" pitchFamily="34" charset="0"/>
                <a:ea typeface="ヒラギノ角ゴ Pro W3"/>
                <a:cs typeface="ヒラギノ角ゴ Pro W3"/>
              </a:rPr>
              <a:t>[Elicit the answer from the audience]</a:t>
            </a:r>
          </a:p>
          <a:p>
            <a:endParaRPr lang="en-US" altLang="en-US" i="1">
              <a:solidFill>
                <a:srgbClr val="363636"/>
              </a:solidFill>
              <a:latin typeface="Arial" pitchFamily="34" charset="0"/>
              <a:ea typeface="ヒラギノ角ゴ Pro W3"/>
              <a:cs typeface="ヒラギノ角ゴ Pro W3"/>
            </a:endParaRPr>
          </a:p>
          <a:p>
            <a:r>
              <a:rPr lang="en-US" altLang="en-US">
                <a:solidFill>
                  <a:srgbClr val="363636"/>
                </a:solidFill>
                <a:latin typeface="Arial" pitchFamily="34" charset="0"/>
                <a:ea typeface="ヒラギノ角ゴ Pro W3"/>
                <a:cs typeface="ヒラギノ角ゴ Pro W3"/>
              </a:rPr>
              <a:t>“The answer is D, she lives outside the city. The woman does not say so directly, but she implies it when she says,</a:t>
            </a:r>
          </a:p>
          <a:p>
            <a:r>
              <a:rPr lang="en-US" altLang="en-US">
                <a:solidFill>
                  <a:srgbClr val="363636"/>
                </a:solidFill>
                <a:latin typeface="Arial" pitchFamily="34" charset="0"/>
                <a:ea typeface="ヒラギノ角ゴ Pro W3"/>
                <a:cs typeface="ヒラギノ角ゴ Pro W3"/>
              </a:rPr>
              <a:t>‘I think so, too -- that's why I bought a place out of town.  It takes me longer to get to work, but my house in the country has a lot more space.’  This question again tests the ability to listen for detail.”</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A6C7D74C-447D-43B6-8853-358908C6BA68}" type="slidenum">
              <a:rPr lang="en-US" altLang="en-US" sz="1300"/>
              <a:pPr/>
              <a:t>22</a:t>
            </a:fld>
            <a:endParaRPr lang="en-US" altLang="en-US" sz="1300"/>
          </a:p>
        </p:txBody>
      </p:sp>
      <p:sp>
        <p:nvSpPr>
          <p:cNvPr id="1290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2903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022294" y="9722534"/>
            <a:ext cx="3077006" cy="5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92" tIns="48596" rIns="97192" bIns="48596" anchor="b"/>
          <a:lstStyle>
            <a:lvl1pPr>
              <a:defRPr sz="3200">
                <a:solidFill>
                  <a:schemeClr val="tx1"/>
                </a:solidFill>
                <a:latin typeface="Arial" pitchFamily="34" charset="0"/>
                <a:ea typeface="ヒラギノ角ゴ Pro W3"/>
                <a:cs typeface="ヒラギノ角ゴ Pro W3"/>
              </a:defRPr>
            </a:lvl1pPr>
            <a:lvl2pPr marL="742950" indent="-285750">
              <a:defRPr sz="3200">
                <a:solidFill>
                  <a:schemeClr val="tx1"/>
                </a:solidFill>
                <a:latin typeface="Arial" pitchFamily="34" charset="0"/>
                <a:ea typeface="ヒラギノ角ゴ Pro W3"/>
                <a:cs typeface="ヒラギノ角ゴ Pro W3"/>
              </a:defRPr>
            </a:lvl2pPr>
            <a:lvl3pPr marL="1143000" indent="-228600">
              <a:defRPr sz="3200">
                <a:solidFill>
                  <a:schemeClr val="tx1"/>
                </a:solidFill>
                <a:latin typeface="Arial" pitchFamily="34" charset="0"/>
                <a:ea typeface="ヒラギノ角ゴ Pro W3"/>
                <a:cs typeface="ヒラギノ角ゴ Pro W3"/>
              </a:defRPr>
            </a:lvl3pPr>
            <a:lvl4pPr marL="1600200" indent="-228600">
              <a:defRPr sz="3200">
                <a:solidFill>
                  <a:schemeClr val="tx1"/>
                </a:solidFill>
                <a:latin typeface="Arial" pitchFamily="34" charset="0"/>
                <a:ea typeface="ヒラギノ角ゴ Pro W3"/>
                <a:cs typeface="ヒラギノ角ゴ Pro W3"/>
              </a:defRPr>
            </a:lvl4pPr>
            <a:lvl5pPr marL="2057400" indent="-228600">
              <a:defRPr sz="3200">
                <a:solidFill>
                  <a:schemeClr val="tx1"/>
                </a:solidFill>
                <a:latin typeface="Arial" pitchFamily="34" charset="0"/>
                <a:ea typeface="ヒラギノ角ゴ Pro W3"/>
                <a:cs typeface="ヒラギノ角ゴ Pro W3"/>
              </a:defRPr>
            </a:lvl5pPr>
            <a:lvl6pPr marL="25146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6pPr>
            <a:lvl7pPr marL="29718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7pPr>
            <a:lvl8pPr marL="34290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8pPr>
            <a:lvl9pPr marL="38862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9pPr>
          </a:lstStyle>
          <a:p>
            <a:pPr algn="r"/>
            <a:fld id="{ECF49BC3-05DA-4BAC-B21A-4C81B65A67D8}" type="slidenum">
              <a:rPr lang="en-US" altLang="en-US" sz="1300"/>
              <a:pPr algn="r"/>
              <a:t>23</a:t>
            </a:fld>
            <a:endParaRPr lang="en-US" altLang="en-US" sz="13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ea typeface="ヒラギノ角ゴ Pro W3"/>
                <a:cs typeface="ヒラギノ角ゴ Pro W3"/>
              </a:rPr>
              <a:t>“The Reading test, like the Listening test, is a proficiency test.  Candidates are evaluated on their overall ability to understand international English as it is used in a workplace environment.  Not just non-native speakers communicating with native speakers, but for example, someone from Germany communicating with a colleague in Korea, or a worker in Mexico writing to someone in France.</a:t>
            </a:r>
          </a:p>
          <a:p>
            <a:pPr eaLnBrk="1" hangingPunct="1"/>
            <a:endParaRPr lang="en-US" altLang="en-US" dirty="0" smtClean="0">
              <a:latin typeface="Arial" pitchFamily="34" charset="0"/>
              <a:ea typeface="ヒラギノ角ゴ Pro W3"/>
              <a:cs typeface="ヒラギノ角ゴ Pro W3"/>
            </a:endParaRPr>
          </a:p>
          <a:p>
            <a:pPr eaLnBrk="1" hangingPunct="1"/>
            <a:r>
              <a:rPr lang="en-US" altLang="en-US" dirty="0" smtClean="0">
                <a:latin typeface="Arial" pitchFamily="34" charset="0"/>
                <a:ea typeface="ヒラギノ角ゴ Pro W3"/>
                <a:cs typeface="ヒラギノ角ゴ Pro W3"/>
              </a:rPr>
              <a:t>A candidate who is successful on the test can best be described by the general reading test claim.  This is how well a candidate can understand written English in order to function effectively in a global workplace context.  And under this big picture claim, there are sub-claims which represent abilities in specific skills.”</a:t>
            </a:r>
          </a:p>
          <a:p>
            <a:pPr eaLnBrk="1" hangingPunct="1"/>
            <a:endParaRPr lang="en-US" altLang="en-US" dirty="0" smtClean="0">
              <a:latin typeface="Arial" pitchFamily="34" charset="0"/>
              <a:ea typeface="ヒラギノ角ゴ Pro W3"/>
              <a:cs typeface="ヒラギノ角ゴ Pro W3"/>
            </a:endParaRPr>
          </a:p>
        </p:txBody>
      </p:sp>
      <p:sp>
        <p:nvSpPr>
          <p:cNvPr id="1218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A3090E11-2B8D-4C02-8A6B-242C72FC9558}" type="slidenum">
              <a:rPr lang="en-US" altLang="en-US" sz="1300"/>
              <a:pPr/>
              <a:t>23</a:t>
            </a:fld>
            <a:endParaRPr lang="en-US" altLang="en-US" sz="1300"/>
          </a:p>
        </p:txBody>
      </p:sp>
      <p:sp>
        <p:nvSpPr>
          <p:cNvPr id="121862"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2186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4022294" y="9722534"/>
            <a:ext cx="3077006" cy="5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92" tIns="48596" rIns="97192" bIns="48596" anchor="b"/>
          <a:lstStyle>
            <a:lvl1pPr>
              <a:defRPr sz="3200">
                <a:solidFill>
                  <a:schemeClr val="tx1"/>
                </a:solidFill>
                <a:latin typeface="Arial" pitchFamily="34" charset="0"/>
                <a:ea typeface="ヒラギノ角ゴ Pro W3"/>
                <a:cs typeface="ヒラギノ角ゴ Pro W3"/>
              </a:defRPr>
            </a:lvl1pPr>
            <a:lvl2pPr marL="742950" indent="-285750">
              <a:defRPr sz="3200">
                <a:solidFill>
                  <a:schemeClr val="tx1"/>
                </a:solidFill>
                <a:latin typeface="Arial" pitchFamily="34" charset="0"/>
                <a:ea typeface="ヒラギノ角ゴ Pro W3"/>
                <a:cs typeface="ヒラギノ角ゴ Pro W3"/>
              </a:defRPr>
            </a:lvl2pPr>
            <a:lvl3pPr marL="1143000" indent="-228600">
              <a:defRPr sz="3200">
                <a:solidFill>
                  <a:schemeClr val="tx1"/>
                </a:solidFill>
                <a:latin typeface="Arial" pitchFamily="34" charset="0"/>
                <a:ea typeface="ヒラギノ角ゴ Pro W3"/>
                <a:cs typeface="ヒラギノ角ゴ Pro W3"/>
              </a:defRPr>
            </a:lvl3pPr>
            <a:lvl4pPr marL="1600200" indent="-228600">
              <a:defRPr sz="3200">
                <a:solidFill>
                  <a:schemeClr val="tx1"/>
                </a:solidFill>
                <a:latin typeface="Arial" pitchFamily="34" charset="0"/>
                <a:ea typeface="ヒラギノ角ゴ Pro W3"/>
                <a:cs typeface="ヒラギノ角ゴ Pro W3"/>
              </a:defRPr>
            </a:lvl4pPr>
            <a:lvl5pPr marL="2057400" indent="-228600">
              <a:defRPr sz="3200">
                <a:solidFill>
                  <a:schemeClr val="tx1"/>
                </a:solidFill>
                <a:latin typeface="Arial" pitchFamily="34" charset="0"/>
                <a:ea typeface="ヒラギノ角ゴ Pro W3"/>
                <a:cs typeface="ヒラギノ角ゴ Pro W3"/>
              </a:defRPr>
            </a:lvl5pPr>
            <a:lvl6pPr marL="25146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6pPr>
            <a:lvl7pPr marL="29718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7pPr>
            <a:lvl8pPr marL="34290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8pPr>
            <a:lvl9pPr marL="38862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9pPr>
          </a:lstStyle>
          <a:p>
            <a:pPr algn="r"/>
            <a:fld id="{CC5E8897-A053-4800-AC6C-C293D7DFDBDE}" type="slidenum">
              <a:rPr lang="en-US" altLang="en-US" sz="1300"/>
              <a:pPr algn="r"/>
              <a:t>24</a:t>
            </a:fld>
            <a:endParaRPr lang="en-US" altLang="en-US" sz="130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itchFamily="34" charset="0"/>
                <a:ea typeface="ヒラギノ角ゴ Pro W3"/>
                <a:cs typeface="ヒラギノ角ゴ Pro W3"/>
              </a:rPr>
              <a:t>“The first claim under the overall claim (that the test taker can understand written English in everyday and workplace contexts) is this:</a:t>
            </a:r>
          </a:p>
          <a:p>
            <a:pPr eaLnBrk="1" hangingPunct="1"/>
            <a:endParaRPr lang="en-US" altLang="en-US" dirty="0" smtClean="0">
              <a:latin typeface="Arial" pitchFamily="34" charset="0"/>
              <a:ea typeface="ヒラギノ角ゴ Pro W3"/>
              <a:cs typeface="ヒラギノ角ゴ Pro W3"/>
            </a:endParaRPr>
          </a:p>
          <a:p>
            <a:pPr eaLnBrk="1" hangingPunct="1">
              <a:spcBef>
                <a:spcPct val="0"/>
              </a:spcBef>
            </a:pPr>
            <a:r>
              <a:rPr lang="en-US" altLang="en-US" b="1" dirty="0" smtClean="0">
                <a:solidFill>
                  <a:srgbClr val="00519A"/>
                </a:solidFill>
                <a:latin typeface="Arial" pitchFamily="34" charset="0"/>
                <a:ea typeface="ヒラギノ角ゴ Pro W3"/>
                <a:cs typeface="ヒラギノ角ゴ Pro W3"/>
              </a:rPr>
              <a:t>Claim 1:</a:t>
            </a:r>
            <a:r>
              <a:rPr lang="en-US" altLang="en-US" dirty="0" smtClean="0">
                <a:solidFill>
                  <a:srgbClr val="00519A"/>
                </a:solidFill>
                <a:latin typeface="Arial" pitchFamily="34" charset="0"/>
                <a:ea typeface="ヒラギノ角ゴ Pro W3"/>
                <a:cs typeface="ヒラギノ角ゴ Pro W3"/>
              </a:rPr>
              <a:t> The examinee can make </a:t>
            </a:r>
            <a:r>
              <a:rPr lang="en-US" altLang="en-US" b="1" i="1" dirty="0" smtClean="0">
                <a:solidFill>
                  <a:srgbClr val="00519A"/>
                </a:solidFill>
                <a:latin typeface="Arial" pitchFamily="34" charset="0"/>
                <a:ea typeface="ヒラギノ角ゴ Pro W3"/>
                <a:cs typeface="ヒラギノ角ゴ Pro W3"/>
              </a:rPr>
              <a:t>inferences  </a:t>
            </a:r>
            <a:r>
              <a:rPr lang="en-US" altLang="en-US" dirty="0" smtClean="0">
                <a:solidFill>
                  <a:srgbClr val="00519A"/>
                </a:solidFill>
                <a:latin typeface="Arial" pitchFamily="34" charset="0"/>
                <a:ea typeface="ヒラギノ角ゴ Pro W3"/>
                <a:cs typeface="ヒラギノ角ゴ Pro W3"/>
              </a:rPr>
              <a:t>based on information that is </a:t>
            </a:r>
            <a:r>
              <a:rPr lang="en-US" altLang="en-US" b="1" i="1" dirty="0" smtClean="0">
                <a:solidFill>
                  <a:srgbClr val="00519A"/>
                </a:solidFill>
                <a:latin typeface="Arial" pitchFamily="34" charset="0"/>
                <a:ea typeface="ヒラギノ角ゴ Pro W3"/>
                <a:cs typeface="ヒラギノ角ゴ Pro W3"/>
              </a:rPr>
              <a:t>explicitly stated </a:t>
            </a:r>
            <a:r>
              <a:rPr lang="en-US" altLang="en-US" dirty="0" smtClean="0">
                <a:solidFill>
                  <a:srgbClr val="00519A"/>
                </a:solidFill>
                <a:latin typeface="Arial" pitchFamily="34" charset="0"/>
                <a:ea typeface="ヒラギノ角ゴ Pro W3"/>
                <a:cs typeface="ヒラギノ角ゴ Pro W3"/>
              </a:rPr>
              <a:t>in texts. This </a:t>
            </a:r>
            <a:r>
              <a:rPr lang="en-US" altLang="en-US" b="1" i="1" dirty="0" smtClean="0">
                <a:solidFill>
                  <a:srgbClr val="00519A"/>
                </a:solidFill>
                <a:latin typeface="Arial" pitchFamily="34" charset="0"/>
                <a:ea typeface="ヒラギノ角ゴ Pro W3"/>
                <a:cs typeface="ヒラギノ角ゴ Pro W3"/>
              </a:rPr>
              <a:t>includes understanding the gist or main idea, understanding the writer’s purpose, and making other inferences from what is stated.</a:t>
            </a:r>
          </a:p>
          <a:p>
            <a:pPr eaLnBrk="1" hangingPunct="1">
              <a:spcBef>
                <a:spcPct val="0"/>
              </a:spcBef>
            </a:pPr>
            <a:endParaRPr lang="en-US" altLang="en-US" dirty="0" smtClean="0">
              <a:solidFill>
                <a:srgbClr val="00519A"/>
              </a:solidFill>
              <a:latin typeface="Arial" pitchFamily="34" charset="0"/>
              <a:ea typeface="ヒラギノ角ゴ Pro W3"/>
              <a:cs typeface="ヒラギノ角ゴ Pro W3"/>
            </a:endParaRPr>
          </a:p>
          <a:p>
            <a:pPr eaLnBrk="1" hangingPunct="1">
              <a:spcBef>
                <a:spcPct val="0"/>
              </a:spcBef>
            </a:pPr>
            <a:r>
              <a:rPr lang="en-US" altLang="en-US" dirty="0" smtClean="0">
                <a:solidFill>
                  <a:srgbClr val="00519A"/>
                </a:solidFill>
                <a:latin typeface="Arial" pitchFamily="34" charset="0"/>
                <a:ea typeface="ヒラギノ角ゴ Pro W3"/>
                <a:cs typeface="ヒラギノ角ゴ Pro W3"/>
              </a:rPr>
              <a:t>Evidence to support this claim is collected in reading tasks in the test. These are the Reading Comprehension questions.”</a:t>
            </a:r>
          </a:p>
          <a:p>
            <a:pPr eaLnBrk="1" hangingPunct="1">
              <a:spcBef>
                <a:spcPct val="0"/>
              </a:spcBef>
            </a:pPr>
            <a:endParaRPr lang="en-US" altLang="en-US" dirty="0" smtClean="0">
              <a:solidFill>
                <a:srgbClr val="00519A"/>
              </a:solidFill>
              <a:latin typeface="Arial" pitchFamily="34" charset="0"/>
              <a:ea typeface="ヒラギノ角ゴ Pro W3"/>
              <a:cs typeface="ヒラギノ角ゴ Pro W3"/>
            </a:endParaRPr>
          </a:p>
          <a:p>
            <a:pPr eaLnBrk="1" hangingPunct="1">
              <a:spcBef>
                <a:spcPct val="0"/>
              </a:spcBef>
            </a:pPr>
            <a:r>
              <a:rPr lang="en-US" altLang="en-US" sz="1200" dirty="0" smtClean="0">
                <a:solidFill>
                  <a:srgbClr val="363636"/>
                </a:solidFill>
                <a:latin typeface="Arial" pitchFamily="34" charset="0"/>
                <a:ea typeface="ヒラギノ角ゴ Pro W3"/>
                <a:cs typeface="ヒラギノ角ゴ Pro W3"/>
              </a:rPr>
              <a:t>Test takers who are successful at Claim 2 tasks can be described as those who can understand </a:t>
            </a:r>
            <a:r>
              <a:rPr lang="en-US" altLang="en-US" sz="1200" b="1" i="1" dirty="0" smtClean="0">
                <a:solidFill>
                  <a:srgbClr val="363636"/>
                </a:solidFill>
                <a:latin typeface="Arial" pitchFamily="34" charset="0"/>
                <a:ea typeface="ヒラギノ角ゴ Pro W3"/>
                <a:cs typeface="ヒラギノ角ゴ Pro W3"/>
              </a:rPr>
              <a:t>specific </a:t>
            </a:r>
            <a:r>
              <a:rPr lang="en-US" altLang="en-US" sz="1200" i="1" dirty="0" smtClean="0">
                <a:solidFill>
                  <a:srgbClr val="363636"/>
                </a:solidFill>
                <a:latin typeface="Arial" pitchFamily="34" charset="0"/>
                <a:ea typeface="ヒラギノ角ゴ Pro W3"/>
                <a:cs typeface="ヒラギノ角ゴ Pro W3"/>
              </a:rPr>
              <a:t>(factual</a:t>
            </a:r>
            <a:r>
              <a:rPr lang="en-US" altLang="en-US" sz="1200" dirty="0" smtClean="0">
                <a:solidFill>
                  <a:srgbClr val="363636"/>
                </a:solidFill>
                <a:latin typeface="Arial" pitchFamily="34" charset="0"/>
                <a:ea typeface="ヒラギノ角ゴ Pro W3"/>
                <a:cs typeface="ヒラギノ角ゴ Pro W3"/>
              </a:rPr>
              <a:t>) information, including negative facts, in tables and prose texts.</a:t>
            </a:r>
          </a:p>
          <a:p>
            <a:pPr eaLnBrk="1" hangingPunct="1">
              <a:spcBef>
                <a:spcPct val="0"/>
              </a:spcBef>
            </a:pPr>
            <a:endParaRPr lang="en-US" altLang="en-US" sz="1200" dirty="0" smtClean="0">
              <a:solidFill>
                <a:srgbClr val="363636"/>
              </a:solidFill>
              <a:latin typeface="Arial" pitchFamily="34" charset="0"/>
              <a:ea typeface="ヒラギノ角ゴ Pro W3"/>
              <a:cs typeface="ヒラギノ角ゴ Pro W3"/>
            </a:endParaRPr>
          </a:p>
          <a:p>
            <a:pPr eaLnBrk="1" hangingPunct="1">
              <a:spcBef>
                <a:spcPct val="0"/>
              </a:spcBef>
            </a:pPr>
            <a:r>
              <a:rPr lang="en-US" altLang="en-US" sz="1200" dirty="0" smtClean="0">
                <a:solidFill>
                  <a:srgbClr val="363636"/>
                </a:solidFill>
                <a:latin typeface="Arial" pitchFamily="34" charset="0"/>
                <a:ea typeface="ヒラギノ角ゴ Pro W3"/>
                <a:cs typeface="ヒラギノ角ゴ Pro W3"/>
              </a:rPr>
              <a:t>Evidence to support this claim is collected through questions about the texts in the Reading Comprehension section; both single texts that are complete in themselves, and pairs of texts that relate to each other.”</a:t>
            </a:r>
          </a:p>
          <a:p>
            <a:pPr eaLnBrk="1" hangingPunct="1"/>
            <a:endParaRPr lang="en-US" altLang="en-US" dirty="0" smtClean="0">
              <a:latin typeface="Arial" pitchFamily="34" charset="0"/>
              <a:ea typeface="ヒラギノ角ゴ Pro W3"/>
              <a:cs typeface="ヒラギノ角ゴ Pro W3"/>
            </a:endParaRPr>
          </a:p>
          <a:p>
            <a:pPr eaLnBrk="1" hangingPunct="1"/>
            <a:endParaRPr lang="en-US" altLang="en-US" dirty="0" smtClean="0">
              <a:latin typeface="Arial" pitchFamily="34" charset="0"/>
              <a:ea typeface="ヒラギノ角ゴ Pro W3"/>
              <a:cs typeface="ヒラギノ角ゴ Pro W3"/>
            </a:endParaRPr>
          </a:p>
          <a:p>
            <a:pPr eaLnBrk="1" hangingPunct="1">
              <a:spcBef>
                <a:spcPct val="0"/>
              </a:spcBef>
            </a:pPr>
            <a:endParaRPr lang="en-US" altLang="en-US" dirty="0" smtClean="0">
              <a:solidFill>
                <a:srgbClr val="00519A"/>
              </a:solidFill>
              <a:latin typeface="Arial" pitchFamily="34" charset="0"/>
              <a:ea typeface="ヒラギノ角ゴ Pro W3"/>
              <a:cs typeface="ヒラギノ角ゴ Pro W3"/>
            </a:endParaRPr>
          </a:p>
          <a:p>
            <a:pPr eaLnBrk="1" hangingPunct="1"/>
            <a:endParaRPr lang="en-US" altLang="en-US" dirty="0" smtClean="0">
              <a:latin typeface="Arial" pitchFamily="34" charset="0"/>
              <a:ea typeface="ヒラギノ角ゴ Pro W3"/>
              <a:cs typeface="ヒラギノ角ゴ Pro W3"/>
            </a:endParaRPr>
          </a:p>
          <a:p>
            <a:pPr eaLnBrk="1" hangingPunct="1"/>
            <a:endParaRPr lang="en-US" altLang="en-US" dirty="0" smtClean="0">
              <a:latin typeface="Arial" pitchFamily="34" charset="0"/>
              <a:ea typeface="ヒラギノ角ゴ Pro W3"/>
              <a:cs typeface="ヒラギノ角ゴ Pro W3"/>
            </a:endParaRPr>
          </a:p>
        </p:txBody>
      </p:sp>
      <p:sp>
        <p:nvSpPr>
          <p:cNvPr id="1331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87BABCD6-6663-4DDC-BD17-CE051C707256}" type="slidenum">
              <a:rPr lang="en-US" altLang="en-US" sz="1300"/>
              <a:pPr/>
              <a:t>24</a:t>
            </a:fld>
            <a:endParaRPr lang="en-US" altLang="en-US" sz="1300"/>
          </a:p>
        </p:txBody>
      </p:sp>
      <p:sp>
        <p:nvSpPr>
          <p:cNvPr id="133126"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33127"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smtClean="0">
                <a:solidFill>
                  <a:srgbClr val="363636"/>
                </a:solidFill>
                <a:latin typeface="Arial" pitchFamily="34" charset="0"/>
                <a:ea typeface="ヒラギノ角ゴ Pro W3"/>
                <a:cs typeface="ヒラギノ角ゴ Pro W3"/>
              </a:rPr>
              <a:t>Test takers who are successful at Claim 3 tasks are those who can connect information across sentences, or even across texts. Think about what happens in the real world: You look at your gas bill and you also read the graph that shows your gas usage, or you read two articles about a product and draw a conclusion about the product and whether you want to buy it.</a:t>
            </a:r>
          </a:p>
          <a:p>
            <a:pPr eaLnBrk="1" hangingPunct="1">
              <a:spcBef>
                <a:spcPct val="0"/>
              </a:spcBef>
            </a:pPr>
            <a:endParaRPr lang="en-US" altLang="en-US" sz="1200" dirty="0" smtClean="0">
              <a:solidFill>
                <a:srgbClr val="363636"/>
              </a:solidFill>
              <a:latin typeface="Arial" pitchFamily="34" charset="0"/>
              <a:ea typeface="ヒラギノ角ゴ Pro W3"/>
              <a:cs typeface="ヒラギノ角ゴ Pro W3"/>
            </a:endParaRPr>
          </a:p>
          <a:p>
            <a:pPr eaLnBrk="1" hangingPunct="1">
              <a:spcBef>
                <a:spcPct val="0"/>
              </a:spcBef>
            </a:pPr>
            <a:r>
              <a:rPr lang="en-US" altLang="en-US" sz="1200" dirty="0" smtClean="0">
                <a:solidFill>
                  <a:srgbClr val="363636"/>
                </a:solidFill>
                <a:latin typeface="Arial" pitchFamily="34" charset="0"/>
                <a:ea typeface="ヒラギノ角ゴ Pro W3"/>
                <a:cs typeface="ヒラギノ角ゴ Pro W3"/>
              </a:rPr>
              <a:t>Evidence to support this claim is collected through questions about the texts in the Reading Comprehension section, where the test taker may have to connect information from different parts of an email or letter, for example, or where it may be necessary to connect information provided in two different emails, or in an invoice and a letter, and so on.”</a:t>
            </a:r>
            <a:endParaRPr lang="en-US" dirty="0"/>
          </a:p>
        </p:txBody>
      </p:sp>
      <p:sp>
        <p:nvSpPr>
          <p:cNvPr id="4" name="Slide Number Placeholder 3"/>
          <p:cNvSpPr>
            <a:spLocks noGrp="1"/>
          </p:cNvSpPr>
          <p:nvPr>
            <p:ph type="sldNum" sz="quarter" idx="10"/>
          </p:nvPr>
        </p:nvSpPr>
        <p:spPr/>
        <p:txBody>
          <a:bodyPr/>
          <a:lstStyle/>
          <a:p>
            <a:fld id="{9F630E95-EBCD-484B-9048-CDA574FFC5BF}" type="slidenum">
              <a:rPr lang="en-US" smtClean="0"/>
              <a:t>25</a:t>
            </a:fld>
            <a:endParaRPr lang="en-US"/>
          </a:p>
        </p:txBody>
      </p:sp>
    </p:spTree>
    <p:extLst>
      <p:ext uri="{BB962C8B-B14F-4D97-AF65-F5344CB8AC3E}">
        <p14:creationId xmlns:p14="http://schemas.microsoft.com/office/powerpoint/2010/main" val="1402135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363636"/>
                </a:solidFill>
                <a:latin typeface="Arial" pitchFamily="34" charset="0"/>
                <a:ea typeface="ヒラギノ角ゴ Pro W3"/>
                <a:cs typeface="ヒラギノ角ゴ Pro W3"/>
              </a:rPr>
              <a:t>[</a:t>
            </a:r>
            <a:r>
              <a:rPr lang="en-US" altLang="en-US" i="1">
                <a:solidFill>
                  <a:srgbClr val="363636"/>
                </a:solidFill>
                <a:latin typeface="Arial" pitchFamily="34" charset="0"/>
                <a:ea typeface="ヒラギノ角ゴ Pro W3"/>
                <a:cs typeface="ヒラギノ角ゴ Pro W3"/>
              </a:rPr>
              <a:t>Point out here that if the sentence with the blank appeared alone, any of the options could be correct. But when the sentence is connected back to the previous sentence, only option (D) is correct.]</a:t>
            </a: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9D03DCDE-C43A-4472-AC47-A01478D89B22}" type="slidenum">
              <a:rPr lang="en-US" altLang="en-US" sz="1300"/>
              <a:pPr/>
              <a:t>26</a:t>
            </a:fld>
            <a:endParaRPr lang="en-US" altLang="en-US" sz="1300"/>
          </a:p>
        </p:txBody>
      </p:sp>
      <p:sp>
        <p:nvSpPr>
          <p:cNvPr id="1361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361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4022294" y="9722534"/>
            <a:ext cx="3077006" cy="5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92" tIns="48596" rIns="97192" bIns="48596" anchor="b"/>
          <a:lstStyle>
            <a:lvl1pPr>
              <a:defRPr sz="3200">
                <a:solidFill>
                  <a:schemeClr val="tx1"/>
                </a:solidFill>
                <a:latin typeface="Arial" pitchFamily="34" charset="0"/>
                <a:ea typeface="ヒラギノ角ゴ Pro W3"/>
                <a:cs typeface="ヒラギノ角ゴ Pro W3"/>
              </a:defRPr>
            </a:lvl1pPr>
            <a:lvl2pPr marL="742950" indent="-285750">
              <a:defRPr sz="3200">
                <a:solidFill>
                  <a:schemeClr val="tx1"/>
                </a:solidFill>
                <a:latin typeface="Arial" pitchFamily="34" charset="0"/>
                <a:ea typeface="ヒラギノ角ゴ Pro W3"/>
                <a:cs typeface="ヒラギノ角ゴ Pro W3"/>
              </a:defRPr>
            </a:lvl2pPr>
            <a:lvl3pPr marL="1143000" indent="-228600">
              <a:defRPr sz="3200">
                <a:solidFill>
                  <a:schemeClr val="tx1"/>
                </a:solidFill>
                <a:latin typeface="Arial" pitchFamily="34" charset="0"/>
                <a:ea typeface="ヒラギノ角ゴ Pro W3"/>
                <a:cs typeface="ヒラギノ角ゴ Pro W3"/>
              </a:defRPr>
            </a:lvl3pPr>
            <a:lvl4pPr marL="1600200" indent="-228600">
              <a:defRPr sz="3200">
                <a:solidFill>
                  <a:schemeClr val="tx1"/>
                </a:solidFill>
                <a:latin typeface="Arial" pitchFamily="34" charset="0"/>
                <a:ea typeface="ヒラギノ角ゴ Pro W3"/>
                <a:cs typeface="ヒラギノ角ゴ Pro W3"/>
              </a:defRPr>
            </a:lvl4pPr>
            <a:lvl5pPr marL="2057400" indent="-228600">
              <a:defRPr sz="3200">
                <a:solidFill>
                  <a:schemeClr val="tx1"/>
                </a:solidFill>
                <a:latin typeface="Arial" pitchFamily="34" charset="0"/>
                <a:ea typeface="ヒラギノ角ゴ Pro W3"/>
                <a:cs typeface="ヒラギノ角ゴ Pro W3"/>
              </a:defRPr>
            </a:lvl5pPr>
            <a:lvl6pPr marL="25146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6pPr>
            <a:lvl7pPr marL="29718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7pPr>
            <a:lvl8pPr marL="34290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8pPr>
            <a:lvl9pPr marL="38862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9pPr>
          </a:lstStyle>
          <a:p>
            <a:pPr algn="r"/>
            <a:fld id="{41D2F05A-0BE1-40D0-BA68-ACFEE139C461}" type="slidenum">
              <a:rPr lang="en-US" altLang="en-US" sz="1300"/>
              <a:pPr algn="r"/>
              <a:t>27</a:t>
            </a:fld>
            <a:endParaRPr lang="en-US" altLang="en-US" sz="13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solidFill>
                  <a:srgbClr val="363636"/>
                </a:solidFill>
                <a:latin typeface="Arial" pitchFamily="34" charset="0"/>
                <a:ea typeface="ヒラギノ角ゴ Pro W3"/>
                <a:cs typeface="ヒラギノ角ゴ Pro W3"/>
              </a:rPr>
              <a:t>“Test takers who are successful at Claim 4 tasks can be described as those who can understand the use of vocabulary, both in single sentences, and in the context of longer texts.</a:t>
            </a:r>
          </a:p>
          <a:p>
            <a:pPr eaLnBrk="1" hangingPunct="1">
              <a:spcBef>
                <a:spcPct val="0"/>
              </a:spcBef>
            </a:pPr>
            <a:endParaRPr lang="en-US" altLang="en-US" dirty="0">
              <a:solidFill>
                <a:srgbClr val="363636"/>
              </a:solidFill>
              <a:latin typeface="Arial" pitchFamily="34" charset="0"/>
              <a:ea typeface="ヒラギノ角ゴ Pro W3"/>
              <a:cs typeface="ヒラギノ角ゴ Pro W3"/>
            </a:endParaRPr>
          </a:p>
          <a:p>
            <a:pPr eaLnBrk="1" hangingPunct="1">
              <a:spcBef>
                <a:spcPct val="0"/>
              </a:spcBef>
            </a:pPr>
            <a:r>
              <a:rPr lang="en-US" altLang="en-US" dirty="0">
                <a:solidFill>
                  <a:srgbClr val="363636"/>
                </a:solidFill>
                <a:latin typeface="Arial" pitchFamily="34" charset="0"/>
                <a:ea typeface="ヒラギノ角ゴ Pro W3"/>
                <a:cs typeface="ヒラギノ角ゴ Pro W3"/>
              </a:rPr>
              <a:t>Evidence to support this claim is collected through questions in Parts 5 and 6 of the test: the Incomplete Sentences and the Text Completion sets</a:t>
            </a:r>
            <a:r>
              <a:rPr lang="en-US" altLang="en-US" dirty="0" smtClean="0">
                <a:solidFill>
                  <a:srgbClr val="363636"/>
                </a:solidFill>
                <a:latin typeface="Arial" pitchFamily="34" charset="0"/>
                <a:ea typeface="ヒラギノ角ゴ Pro W3"/>
                <a:cs typeface="ヒラギノ角ゴ Pro W3"/>
              </a:rPr>
              <a:t>.”</a:t>
            </a:r>
          </a:p>
          <a:p>
            <a:pPr eaLnBrk="1" hangingPunct="1">
              <a:spcBef>
                <a:spcPct val="0"/>
              </a:spcBef>
            </a:pPr>
            <a:endParaRPr lang="en-US" altLang="en-US" dirty="0" smtClean="0">
              <a:solidFill>
                <a:srgbClr val="363636"/>
              </a:solidFill>
              <a:latin typeface="Arial" pitchFamily="34" charset="0"/>
              <a:ea typeface="ヒラギノ角ゴ Pro W3"/>
              <a:cs typeface="ヒラギノ角ゴ Pro W3"/>
            </a:endParaRPr>
          </a:p>
          <a:p>
            <a:pPr eaLnBrk="1" hangingPunct="1">
              <a:spcBef>
                <a:spcPct val="0"/>
              </a:spcBef>
            </a:pPr>
            <a:r>
              <a:rPr lang="en-US" altLang="en-US" dirty="0" smtClean="0">
                <a:solidFill>
                  <a:srgbClr val="363636"/>
                </a:solidFill>
                <a:latin typeface="Arial" pitchFamily="34" charset="0"/>
                <a:ea typeface="ヒラギノ角ゴ Pro W3"/>
                <a:cs typeface="ヒラギノ角ゴ Pro W3"/>
              </a:rPr>
              <a:t>“Test takers who are successful at Claim 5 tasks can be described as those who can understand the use, form, and meaning of different grammatical structures.</a:t>
            </a:r>
          </a:p>
          <a:p>
            <a:pPr eaLnBrk="1" hangingPunct="1">
              <a:spcBef>
                <a:spcPct val="0"/>
              </a:spcBef>
            </a:pPr>
            <a:r>
              <a:rPr lang="en-US" altLang="en-US" dirty="0" smtClean="0">
                <a:solidFill>
                  <a:srgbClr val="363636"/>
                </a:solidFill>
                <a:latin typeface="Arial" pitchFamily="34" charset="0"/>
                <a:ea typeface="ヒラギノ角ゴ Pro W3"/>
                <a:cs typeface="ヒラギノ角ゴ Pro W3"/>
              </a:rPr>
              <a:t> </a:t>
            </a:r>
          </a:p>
          <a:p>
            <a:pPr eaLnBrk="1" hangingPunct="1">
              <a:spcBef>
                <a:spcPct val="0"/>
              </a:spcBef>
            </a:pPr>
            <a:r>
              <a:rPr lang="en-US" altLang="en-US" dirty="0" smtClean="0">
                <a:solidFill>
                  <a:srgbClr val="363636"/>
                </a:solidFill>
                <a:latin typeface="Arial" pitchFamily="34" charset="0"/>
                <a:ea typeface="ヒラギノ角ゴ Pro W3"/>
                <a:cs typeface="ヒラギノ角ゴ Pro W3"/>
              </a:rPr>
              <a:t>Evidence to support this claim is collected through questions about the texts in the Incomplete Sentences and in the Text Completion sets. Knowledge of grammatical structures, and vocabulary, are also part of the reading skills that feed into Claims 1, 2, and 3. In other words, you need vocabulary and grammar knowledge to understand details. But evidence for this claim is specifically tested in parts 5 and 6 of the test.” </a:t>
            </a:r>
            <a:endParaRPr lang="en-US" altLang="en-US" dirty="0">
              <a:solidFill>
                <a:srgbClr val="363636"/>
              </a:solidFill>
              <a:latin typeface="Arial" pitchFamily="34" charset="0"/>
              <a:ea typeface="ヒラギノ角ゴ Pro W3"/>
              <a:cs typeface="ヒラギノ角ゴ Pro W3"/>
            </a:endParaRPr>
          </a:p>
          <a:p>
            <a:pPr eaLnBrk="1" hangingPunct="1"/>
            <a:endParaRPr lang="en-US" altLang="en-US" dirty="0" smtClean="0">
              <a:latin typeface="Arial" pitchFamily="34" charset="0"/>
              <a:ea typeface="ヒラギノ角ゴ Pro W3"/>
              <a:cs typeface="ヒラギノ角ゴ Pro W3"/>
            </a:endParaRPr>
          </a:p>
          <a:p>
            <a:pPr eaLnBrk="1" hangingPunct="1"/>
            <a:endParaRPr lang="en-US" altLang="en-US" dirty="0" smtClean="0">
              <a:latin typeface="Arial" pitchFamily="34" charset="0"/>
              <a:ea typeface="ヒラギノ角ゴ Pro W3"/>
              <a:cs typeface="ヒラギノ角ゴ Pro W3"/>
            </a:endParaRPr>
          </a:p>
        </p:txBody>
      </p:sp>
      <p:sp>
        <p:nvSpPr>
          <p:cNvPr id="1372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9659134E-FDD5-4CED-8AD1-1EB51F9AF339}" type="slidenum">
              <a:rPr lang="en-US" altLang="en-US" sz="1300"/>
              <a:pPr/>
              <a:t>27</a:t>
            </a:fld>
            <a:endParaRPr lang="en-US" altLang="en-US" sz="1300"/>
          </a:p>
        </p:txBody>
      </p:sp>
      <p:sp>
        <p:nvSpPr>
          <p:cNvPr id="137222"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3722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30E95-EBCD-484B-9048-CDA574FFC5BF}"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6390293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pitchFamily="34" charset="0"/>
                <a:ea typeface="ヒラギノ角ゴ Pro W3"/>
                <a:cs typeface="ヒラギノ角ゴ Pro W3"/>
              </a:rPr>
              <a:t>“The score descriptors give score users an idea of what their TOEIC scores mean. They describe what test takers in different score groups </a:t>
            </a:r>
            <a:r>
              <a:rPr lang="en-US" altLang="en-US" sz="1200" b="1" dirty="0" smtClean="0">
                <a:latin typeface="Arial" pitchFamily="34" charset="0"/>
                <a:ea typeface="ヒラギノ角ゴ Pro W3"/>
                <a:cs typeface="ヒラギノ角ゴ Pro W3"/>
              </a:rPr>
              <a:t>can</a:t>
            </a:r>
            <a:r>
              <a:rPr lang="en-US" altLang="en-US" sz="1200" dirty="0" smtClean="0">
                <a:latin typeface="Arial" pitchFamily="34" charset="0"/>
                <a:ea typeface="ヒラギノ角ゴ Pro W3"/>
                <a:cs typeface="ヒラギノ角ゴ Pro W3"/>
              </a:rPr>
              <a:t> usually do….and what they often </a:t>
            </a:r>
            <a:r>
              <a:rPr lang="en-US" altLang="en-US" sz="1200" b="1" dirty="0" smtClean="0">
                <a:latin typeface="Arial" pitchFamily="34" charset="0"/>
                <a:ea typeface="ヒラギノ角ゴ Pro W3"/>
                <a:cs typeface="ヒラギノ角ゴ Pro W3"/>
              </a:rPr>
              <a:t>cannot</a:t>
            </a:r>
            <a:r>
              <a:rPr lang="en-US" altLang="en-US" sz="1200" dirty="0" smtClean="0">
                <a:latin typeface="Arial" pitchFamily="34" charset="0"/>
                <a:ea typeface="ヒラギノ角ゴ Pro W3"/>
                <a:cs typeface="ヒラギノ角ゴ Pro W3"/>
              </a:rPr>
              <a:t> do. The descriptors do not apply to specific candidates. ETS looked at a large group of candidates who took the test and aligned test scores with what those candidates could do or could not do. That’s how the score descriptors were created.”</a:t>
            </a:r>
          </a:p>
          <a:p>
            <a:endParaRPr lang="en-US" dirty="0"/>
          </a:p>
        </p:txBody>
      </p:sp>
      <p:sp>
        <p:nvSpPr>
          <p:cNvPr id="4" name="Slide Number Placeholder 3"/>
          <p:cNvSpPr>
            <a:spLocks noGrp="1"/>
          </p:cNvSpPr>
          <p:nvPr>
            <p:ph type="sldNum" sz="quarter" idx="10"/>
          </p:nvPr>
        </p:nvSpPr>
        <p:spPr/>
        <p:txBody>
          <a:bodyPr/>
          <a:lstStyle/>
          <a:p>
            <a:fld id="{9F630E95-EBCD-484B-9048-CDA574FFC5BF}" type="slidenum">
              <a:rPr lang="en-US" smtClean="0"/>
              <a:t>29</a:t>
            </a:fld>
            <a:endParaRPr lang="en-US"/>
          </a:p>
        </p:txBody>
      </p:sp>
    </p:spTree>
    <p:extLst>
      <p:ext uri="{BB962C8B-B14F-4D97-AF65-F5344CB8AC3E}">
        <p14:creationId xmlns:p14="http://schemas.microsoft.com/office/powerpoint/2010/main" val="914256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100" dirty="0" smtClean="0"/>
              <a:t>ETS, </a:t>
            </a:r>
            <a:r>
              <a:rPr lang="en-US" sz="1100" dirty="0" smtClean="0"/>
              <a:t>headquartered in Princeton NJ, the</a:t>
            </a:r>
            <a:r>
              <a:rPr lang="en-US" sz="1100" baseline="0" dirty="0" smtClean="0"/>
              <a:t> USA</a:t>
            </a:r>
            <a:r>
              <a:rPr lang="en-GB" sz="1100" dirty="0" smtClean="0"/>
              <a:t> is the largest private educational testing and measurement organisation in the world</a:t>
            </a:r>
          </a:p>
          <a:p>
            <a:endParaRPr lang="en-GB" sz="1100" dirty="0" smtClean="0"/>
          </a:p>
          <a:p>
            <a:r>
              <a:rPr lang="en-GB" sz="1100" dirty="0" smtClean="0"/>
              <a:t>ETS </a:t>
            </a:r>
            <a:r>
              <a:rPr lang="en-US" sz="1100" dirty="0" smtClean="0"/>
              <a:t>leading the way for more than 65 years</a:t>
            </a:r>
            <a:r>
              <a:rPr lang="en-GB" sz="1100" dirty="0" smtClean="0"/>
              <a:t> has been certified to the ISO 9001:2008 standard by DEKRA Certification, Inc. as a multi-site with the scope: The Design and Delivery of Fair and Valid Educational Assessments and Related Products. This recognises ETS as having a robust Quality Management System.</a:t>
            </a:r>
            <a:endParaRPr lang="en-US" sz="1100" dirty="0" smtClean="0"/>
          </a:p>
          <a:p>
            <a:endParaRPr lang="en-US" sz="1100" dirty="0" smtClean="0"/>
          </a:p>
          <a:p>
            <a:r>
              <a:rPr lang="en-US" sz="1100" dirty="0" smtClean="0"/>
              <a:t>3,200 employees working worldwide, including internationally distinguished Research Scientists, Psychometricians, and Assessment Experts </a:t>
            </a:r>
            <a:r>
              <a:rPr lang="en-US" altLang="en-US" sz="1100" dirty="0" smtClean="0"/>
              <a:t>. Our research staff includes internationally distinguished:</a:t>
            </a:r>
          </a:p>
          <a:p>
            <a:pPr>
              <a:buFontTx/>
              <a:buChar char="-"/>
            </a:pPr>
            <a:r>
              <a:rPr lang="en-US" altLang="en-US" sz="1100" dirty="0" smtClean="0"/>
              <a:t>Research scientists</a:t>
            </a:r>
          </a:p>
          <a:p>
            <a:pPr>
              <a:buFontTx/>
              <a:buChar char="-"/>
            </a:pPr>
            <a:r>
              <a:rPr lang="en-US" altLang="en-US" sz="1100" dirty="0" smtClean="0"/>
              <a:t>Psychometricians</a:t>
            </a:r>
          </a:p>
          <a:p>
            <a:pPr>
              <a:buFontTx/>
              <a:buChar char="-"/>
            </a:pPr>
            <a:r>
              <a:rPr lang="en-US" altLang="en-US" sz="1100" dirty="0" smtClean="0"/>
              <a:t>Assessment experts</a:t>
            </a:r>
          </a:p>
          <a:p>
            <a:pPr>
              <a:buFontTx/>
              <a:buChar char="-"/>
            </a:pPr>
            <a:endParaRPr lang="en-US" altLang="en-US" sz="1100" dirty="0" smtClean="0"/>
          </a:p>
          <a:p>
            <a:r>
              <a:rPr lang="en-GB" sz="1600" b="0" i="0" u="none" strike="noStrike" kern="1200" baseline="0" dirty="0" smtClean="0">
                <a:solidFill>
                  <a:schemeClr val="tx1"/>
                </a:solidFill>
                <a:latin typeface="+mn-lt"/>
                <a:ea typeface="ＭＳ Ｐゴシック" charset="0"/>
                <a:cs typeface="ＭＳ Ｐゴシック" charset="0"/>
              </a:rPr>
              <a:t>Of these, </a:t>
            </a:r>
            <a:r>
              <a:rPr lang="en-US" sz="1600" b="0" i="0" kern="1200" dirty="0" smtClean="0">
                <a:solidFill>
                  <a:schemeClr val="tx1"/>
                </a:solidFill>
                <a:effectLst/>
                <a:latin typeface="+mn-lt"/>
                <a:ea typeface="ＭＳ Ｐゴシック" charset="0"/>
                <a:cs typeface="ＭＳ Ｐゴシック" charset="0"/>
              </a:rPr>
              <a:t>more than 2,300 of our professional staff have training and expertise in education, psychology, statistics, psychometrics, computer sciences, sociology and the humanities. Almost 1,000 have advanced degrees, and 390 hold doctorates</a:t>
            </a:r>
            <a:endParaRPr lang="en-GB" altLang="en-US" sz="1600" b="0" i="0" u="none" strike="noStrike" kern="1200" baseline="0" dirty="0" smtClean="0">
              <a:solidFill>
                <a:schemeClr val="tx1"/>
              </a:solidFill>
              <a:latin typeface="+mn-lt"/>
              <a:ea typeface="ＭＳ Ｐゴシック" charset="0"/>
            </a:endParaRPr>
          </a:p>
          <a:p>
            <a:endParaRPr lang="en-US" altLang="en-US" sz="1100"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89715" indent="-303736" eaLnBrk="0" hangingPunct="0">
              <a:defRPr>
                <a:solidFill>
                  <a:schemeClr val="tx1"/>
                </a:solidFill>
                <a:latin typeface="Arial" panose="020B0604020202020204" pitchFamily="34" charset="0"/>
              </a:defRPr>
            </a:lvl2pPr>
            <a:lvl3pPr marL="1214945" indent="-242989" eaLnBrk="0" hangingPunct="0">
              <a:defRPr>
                <a:solidFill>
                  <a:schemeClr val="tx1"/>
                </a:solidFill>
                <a:latin typeface="Arial" panose="020B0604020202020204" pitchFamily="34" charset="0"/>
              </a:defRPr>
            </a:lvl3pPr>
            <a:lvl4pPr marL="1700923" indent="-242989" eaLnBrk="0" hangingPunct="0">
              <a:defRPr>
                <a:solidFill>
                  <a:schemeClr val="tx1"/>
                </a:solidFill>
                <a:latin typeface="Arial" panose="020B0604020202020204" pitchFamily="34" charset="0"/>
              </a:defRPr>
            </a:lvl4pPr>
            <a:lvl5pPr marL="2186902" indent="-242989" eaLnBrk="0" hangingPunct="0">
              <a:defRPr>
                <a:solidFill>
                  <a:schemeClr val="tx1"/>
                </a:solidFill>
                <a:latin typeface="Arial" panose="020B0604020202020204" pitchFamily="34" charset="0"/>
              </a:defRPr>
            </a:lvl5pPr>
            <a:lvl6pPr marL="2672879" indent="-242989" eaLnBrk="0" fontAlgn="base" hangingPunct="0">
              <a:spcBef>
                <a:spcPct val="0"/>
              </a:spcBef>
              <a:spcAft>
                <a:spcPct val="0"/>
              </a:spcAft>
              <a:defRPr>
                <a:solidFill>
                  <a:schemeClr val="tx1"/>
                </a:solidFill>
                <a:latin typeface="Arial" panose="020B0604020202020204" pitchFamily="34" charset="0"/>
              </a:defRPr>
            </a:lvl6pPr>
            <a:lvl7pPr marL="3158857" indent="-242989" eaLnBrk="0" fontAlgn="base" hangingPunct="0">
              <a:spcBef>
                <a:spcPct val="0"/>
              </a:spcBef>
              <a:spcAft>
                <a:spcPct val="0"/>
              </a:spcAft>
              <a:defRPr>
                <a:solidFill>
                  <a:schemeClr val="tx1"/>
                </a:solidFill>
                <a:latin typeface="Arial" panose="020B0604020202020204" pitchFamily="34" charset="0"/>
              </a:defRPr>
            </a:lvl7pPr>
            <a:lvl8pPr marL="3644836" indent="-242989" eaLnBrk="0" fontAlgn="base" hangingPunct="0">
              <a:spcBef>
                <a:spcPct val="0"/>
              </a:spcBef>
              <a:spcAft>
                <a:spcPct val="0"/>
              </a:spcAft>
              <a:defRPr>
                <a:solidFill>
                  <a:schemeClr val="tx1"/>
                </a:solidFill>
                <a:latin typeface="Arial" panose="020B0604020202020204" pitchFamily="34" charset="0"/>
              </a:defRPr>
            </a:lvl8pPr>
            <a:lvl9pPr marL="4130814" indent="-24298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C648B6-76E1-4686-8D64-0A4C64475FA3}"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0300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solidFill>
                  <a:srgbClr val="363636"/>
                </a:solidFill>
                <a:latin typeface="Arial" pitchFamily="34" charset="0"/>
                <a:ea typeface="ヒラギノ角ゴ Pro W3"/>
                <a:cs typeface="ヒラギノ角ゴ Pro W3"/>
              </a:rPr>
              <a:t>“Among the weaknesses at the 300 level are this one: Test takers at this level typically have difficulty understanding the central idea, purpose, and basic context of short, spoken exchanges when conversational responses are indirect or difficult to predict.</a:t>
            </a:r>
          </a:p>
          <a:p>
            <a:pPr eaLnBrk="1" hangingPunct="1"/>
            <a:r>
              <a:rPr lang="en-US" altLang="en-US" sz="1200" dirty="0" smtClean="0">
                <a:solidFill>
                  <a:srgbClr val="363636"/>
                </a:solidFill>
                <a:latin typeface="Arial" pitchFamily="34" charset="0"/>
                <a:ea typeface="ヒラギノ角ゴ Pro W3"/>
                <a:cs typeface="ヒラギノ角ゴ Pro W3"/>
              </a:rPr>
              <a:t>Again, this can help the teacher focus on classroom goals. How can you give practice in natural conversational exchanges, where there’s no obvious grammatical match between question and answer, or when there is an extra pragmatic underlying/understood meaning between question and answer?”</a:t>
            </a:r>
          </a:p>
          <a:p>
            <a:pPr eaLnBrk="1" hangingPunct="1"/>
            <a:r>
              <a:rPr lang="en-US" altLang="en-US" sz="1200" dirty="0" smtClean="0">
                <a:solidFill>
                  <a:srgbClr val="363636"/>
                </a:solidFill>
                <a:latin typeface="Arial" pitchFamily="34" charset="0"/>
                <a:ea typeface="ヒラギノ角ゴ Pro W3"/>
                <a:cs typeface="ヒラギノ角ゴ Pro W3"/>
              </a:rPr>
              <a:t> [</a:t>
            </a:r>
            <a:r>
              <a:rPr lang="en-US" altLang="en-US" sz="1200" i="1" dirty="0" smtClean="0">
                <a:solidFill>
                  <a:srgbClr val="363636"/>
                </a:solidFill>
                <a:latin typeface="Arial" pitchFamily="34" charset="0"/>
                <a:ea typeface="ヒラギノ角ゴ Pro W3"/>
                <a:cs typeface="ヒラギノ角ゴ Pro W3"/>
              </a:rPr>
              <a:t>Elicit from group.]</a:t>
            </a:r>
          </a:p>
          <a:p>
            <a:pPr eaLnBrk="1" hangingPunct="1"/>
            <a:r>
              <a:rPr lang="en-US" altLang="en-US" sz="1200" dirty="0" smtClean="0">
                <a:solidFill>
                  <a:srgbClr val="363636"/>
                </a:solidFill>
                <a:latin typeface="Arial" pitchFamily="34" charset="0"/>
                <a:ea typeface="ヒラギノ角ゴ Pro W3"/>
                <a:cs typeface="ヒラギノ角ゴ Pro W3"/>
              </a:rPr>
              <a:t>[</a:t>
            </a:r>
            <a:r>
              <a:rPr lang="en-US" altLang="en-US" sz="1200" i="1" dirty="0" smtClean="0">
                <a:solidFill>
                  <a:srgbClr val="363636"/>
                </a:solidFill>
                <a:latin typeface="Arial" pitchFamily="34" charset="0"/>
                <a:ea typeface="ヒラギノ角ゴ Pro W3"/>
                <a:cs typeface="ヒラギノ角ゴ Pro W3"/>
              </a:rPr>
              <a:t>Ideas might include work on what the speaker wants to say. Look at oral texts to think about what is implied as well as stated.  e.g. “It’s hot in here!” [Possible meanings=Could you open a window? Could you turn on the air conditioning? Should we move to another room?] [There are more examples on the next two slides.]</a:t>
            </a:r>
          </a:p>
          <a:p>
            <a:endParaRPr lang="en-US" dirty="0"/>
          </a:p>
        </p:txBody>
      </p:sp>
      <p:sp>
        <p:nvSpPr>
          <p:cNvPr id="4" name="Slide Number Placeholder 3"/>
          <p:cNvSpPr>
            <a:spLocks noGrp="1"/>
          </p:cNvSpPr>
          <p:nvPr>
            <p:ph type="sldNum" sz="quarter" idx="10"/>
          </p:nvPr>
        </p:nvSpPr>
        <p:spPr/>
        <p:txBody>
          <a:bodyPr/>
          <a:lstStyle/>
          <a:p>
            <a:fld id="{9F630E95-EBCD-484B-9048-CDA574FFC5BF}" type="slidenum">
              <a:rPr lang="en-US" smtClean="0"/>
              <a:t>30</a:t>
            </a:fld>
            <a:endParaRPr lang="en-US"/>
          </a:p>
        </p:txBody>
      </p:sp>
    </p:spTree>
    <p:extLst>
      <p:ext uri="{BB962C8B-B14F-4D97-AF65-F5344CB8AC3E}">
        <p14:creationId xmlns:p14="http://schemas.microsoft.com/office/powerpoint/2010/main" val="23043447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xfrm>
            <a:off x="710574" y="4862141"/>
            <a:ext cx="5599380" cy="46052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63636"/>
                </a:solidFill>
                <a:latin typeface="Arial" pitchFamily="34" charset="0"/>
                <a:ea typeface="ヒラギノ角ゴ Pro W3"/>
                <a:cs typeface="ヒラギノ角ゴ Pro W3"/>
              </a:rPr>
              <a:t>“This is an example of a conversation from the Listening activities book. Look at the first line: “Excuse me, miss. Do you work here?” What is the possible underlying meaning?”</a:t>
            </a:r>
          </a:p>
          <a:p>
            <a:r>
              <a:rPr lang="en-US" altLang="en-US" dirty="0">
                <a:solidFill>
                  <a:srgbClr val="363636"/>
                </a:solidFill>
                <a:latin typeface="Arial" pitchFamily="34" charset="0"/>
                <a:ea typeface="ヒラギノ角ゴ Pro W3"/>
                <a:cs typeface="ヒラギノ角ゴ Pro W3"/>
              </a:rPr>
              <a:t>[</a:t>
            </a:r>
            <a:r>
              <a:rPr lang="en-US" altLang="en-US" i="1" dirty="0">
                <a:solidFill>
                  <a:srgbClr val="363636"/>
                </a:solidFill>
                <a:latin typeface="Arial" pitchFamily="34" charset="0"/>
                <a:ea typeface="ヒラギノ角ゴ Pro W3"/>
                <a:cs typeface="ヒラギノ角ゴ Pro W3"/>
              </a:rPr>
              <a:t>Here is one interpretation: Excuse me, miss. Do you work here? = Possible meaning= I’m looking for someone to help me.]</a:t>
            </a:r>
          </a:p>
          <a:p>
            <a:endParaRPr lang="en-US" altLang="en-US" dirty="0">
              <a:solidFill>
                <a:srgbClr val="363636"/>
              </a:solidFill>
              <a:latin typeface="Arial" pitchFamily="34" charset="0"/>
              <a:ea typeface="ヒラギノ角ゴ Pro W3"/>
              <a:cs typeface="ヒラギノ角ゴ Pro W3"/>
            </a:endParaRPr>
          </a:p>
          <a:p>
            <a:r>
              <a:rPr lang="en-US" altLang="en-US" dirty="0">
                <a:solidFill>
                  <a:srgbClr val="363636"/>
                </a:solidFill>
                <a:latin typeface="Arial" pitchFamily="34" charset="0"/>
                <a:ea typeface="ヒラギノ角ゴ Pro W3"/>
                <a:cs typeface="ヒラギノ角ゴ Pro W3"/>
              </a:rPr>
              <a:t>2. “What about the fourth exchange, where the woman says “They’re really nice quality, but they’re quite expensive” What does she mean there?”</a:t>
            </a:r>
          </a:p>
          <a:p>
            <a:r>
              <a:rPr lang="en-US" altLang="en-US" i="1" dirty="0">
                <a:solidFill>
                  <a:srgbClr val="363636"/>
                </a:solidFill>
                <a:latin typeface="Arial" pitchFamily="34" charset="0"/>
                <a:ea typeface="ヒラギノ角ゴ Pro W3"/>
                <a:cs typeface="ヒラギノ角ゴ Pro W3"/>
              </a:rPr>
              <a:t>[“They’re really nice quality, but they’re quite expensive” = I don’t think you will want to pay this price. I think this may be too expensive.”]</a:t>
            </a:r>
          </a:p>
          <a:p>
            <a:endParaRPr lang="en-US" altLang="en-US" sz="1500" dirty="0">
              <a:latin typeface="Arial" pitchFamily="34" charset="0"/>
              <a:ea typeface="ヒラギノ角ゴ Pro W3"/>
              <a:cs typeface="ヒラギノ角ゴ Pro W3"/>
            </a:endParaRPr>
          </a:p>
          <a:p>
            <a:endParaRPr lang="en-US" altLang="en-US" dirty="0" smtClean="0">
              <a:latin typeface="Arial" pitchFamily="34" charset="0"/>
              <a:ea typeface="ヒラギノ角ゴ Pro W3"/>
              <a:cs typeface="ヒラギノ角ゴ Pro W3"/>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B7E8B7D9-F3C0-43ED-9A20-7599F2424E55}" type="slidenum">
              <a:rPr lang="en-US" altLang="en-US" sz="1300"/>
              <a:pPr/>
              <a:t>31</a:t>
            </a:fld>
            <a:endParaRPr lang="en-US" altLang="en-US" sz="1300"/>
          </a:p>
        </p:txBody>
      </p:sp>
      <p:sp>
        <p:nvSpPr>
          <p:cNvPr id="1474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4746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xfrm>
            <a:off x="946896" y="4862141"/>
            <a:ext cx="5205510" cy="41787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solidFill>
                  <a:srgbClr val="363636"/>
                </a:solidFill>
                <a:latin typeface="Arial" pitchFamily="34" charset="0"/>
                <a:ea typeface="ヒラギノ角ゴ Pro W3"/>
                <a:cs typeface="ヒラギノ角ゴ Pro W3"/>
              </a:rPr>
              <a:t>3. “Look here at what the woman says in the fourth exchange on this page: “Why don’t you take both sizes with you and see which sweater fits best?”” [</a:t>
            </a:r>
            <a:r>
              <a:rPr lang="en-US" altLang="en-US" i="1" dirty="0">
                <a:solidFill>
                  <a:srgbClr val="363636"/>
                </a:solidFill>
                <a:latin typeface="Arial" pitchFamily="34" charset="0"/>
                <a:ea typeface="ヒラギノ角ゴ Pro W3"/>
                <a:cs typeface="ヒラギノ角ゴ Pro W3"/>
              </a:rPr>
              <a:t>Possible meaning= I think the sweater you are holding is going to be the wrong size for you.]</a:t>
            </a:r>
          </a:p>
          <a:p>
            <a:endParaRPr lang="en-US" altLang="en-US" dirty="0">
              <a:solidFill>
                <a:srgbClr val="363636"/>
              </a:solidFill>
              <a:latin typeface="Arial" pitchFamily="34" charset="0"/>
              <a:ea typeface="ヒラギノ角ゴ Pro W3"/>
              <a:cs typeface="ヒラギノ角ゴ Pro W3"/>
            </a:endParaRPr>
          </a:p>
          <a:p>
            <a:r>
              <a:rPr lang="en-US" altLang="en-US" dirty="0">
                <a:solidFill>
                  <a:srgbClr val="363636"/>
                </a:solidFill>
                <a:latin typeface="Arial" pitchFamily="34" charset="0"/>
                <a:ea typeface="ヒラギノ角ゴ Pro W3"/>
                <a:cs typeface="ヒラギノ角ゴ Pro W3"/>
              </a:rPr>
              <a:t>4. “Now can you suggest what is the underlying meaning of “Here’s the tag. They’re $80./ Oh! Well you know, I think I’m going to look at the sweaters over by the door?” [</a:t>
            </a:r>
            <a:r>
              <a:rPr lang="en-US" altLang="en-US" i="1" dirty="0">
                <a:solidFill>
                  <a:srgbClr val="363636"/>
                </a:solidFill>
                <a:latin typeface="Arial" pitchFamily="34" charset="0"/>
                <a:ea typeface="ヒラギノ角ゴ Pro W3"/>
                <a:cs typeface="ヒラギノ角ゴ Pro W3"/>
              </a:rPr>
              <a:t>Possible meaning=$80 is too expensive!</a:t>
            </a:r>
            <a:r>
              <a:rPr lang="en-US" altLang="en-US" dirty="0">
                <a:solidFill>
                  <a:srgbClr val="363636"/>
                </a:solidFill>
                <a:latin typeface="Arial" pitchFamily="34" charset="0"/>
                <a:ea typeface="ヒラギノ角ゴ Pro W3"/>
                <a:cs typeface="ヒラギノ角ゴ Pro W3"/>
              </a:rPr>
              <a:t>]</a:t>
            </a:r>
          </a:p>
          <a:p>
            <a:endParaRPr lang="en-US" altLang="en-US" dirty="0">
              <a:solidFill>
                <a:srgbClr val="363636"/>
              </a:solidFill>
              <a:latin typeface="Arial" pitchFamily="34" charset="0"/>
              <a:ea typeface="ヒラギノ角ゴ Pro W3"/>
              <a:cs typeface="ヒラギノ角ゴ Pro W3"/>
            </a:endParaRPr>
          </a:p>
          <a:p>
            <a:r>
              <a:rPr lang="en-US" altLang="en-US" dirty="0">
                <a:solidFill>
                  <a:srgbClr val="363636"/>
                </a:solidFill>
                <a:latin typeface="Arial" pitchFamily="34" charset="0"/>
                <a:ea typeface="ヒラギノ角ゴ Pro W3"/>
                <a:cs typeface="ヒラギノ角ゴ Pro W3"/>
              </a:rPr>
              <a:t>“So you can see, this is one way you can take the score descriptor, “…when conversational responses are indirect or difficult to predict… ” and work backwards to work on a skill that will help your students in the real world.”</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8532074D-F9FA-4D32-A8D7-87D9B74DE91A}" type="slidenum">
              <a:rPr lang="en-US" altLang="en-US" sz="1300"/>
              <a:pPr/>
              <a:t>32</a:t>
            </a:fld>
            <a:endParaRPr lang="en-US" altLang="en-US" sz="1300"/>
          </a:p>
        </p:txBody>
      </p:sp>
      <p:sp>
        <p:nvSpPr>
          <p:cNvPr id="14848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4848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30E95-EBCD-484B-9048-CDA574FFC5BF}"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301749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631800" y="4862141"/>
            <a:ext cx="5678154" cy="46052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363636"/>
                </a:solidFill>
                <a:latin typeface="Arial" pitchFamily="34" charset="0"/>
                <a:ea typeface="ヒラギノ角ゴ Pro W3"/>
                <a:cs typeface="ヒラギノ角ゴ Pro W3"/>
              </a:rPr>
              <a:t>“Now, we’re going to work together to share some of the learning objectives you might have in </a:t>
            </a:r>
            <a:r>
              <a:rPr lang="en-US" altLang="en-US" b="1" dirty="0">
                <a:solidFill>
                  <a:srgbClr val="363636"/>
                </a:solidFill>
                <a:latin typeface="Arial" pitchFamily="34" charset="0"/>
                <a:ea typeface="ヒラギノ角ゴ Pro W3"/>
                <a:cs typeface="ヒラギノ角ゴ Pro W3"/>
              </a:rPr>
              <a:t>your</a:t>
            </a:r>
            <a:r>
              <a:rPr lang="en-US" altLang="en-US" dirty="0">
                <a:solidFill>
                  <a:srgbClr val="363636"/>
                </a:solidFill>
                <a:latin typeface="Arial" pitchFamily="34" charset="0"/>
                <a:ea typeface="ヒラギノ角ゴ Pro W3"/>
                <a:cs typeface="ヒラギノ角ゴ Pro W3"/>
              </a:rPr>
              <a:t> classrooms. These are </a:t>
            </a:r>
            <a:r>
              <a:rPr lang="en-US" altLang="en-US" b="1" dirty="0">
                <a:solidFill>
                  <a:srgbClr val="363636"/>
                </a:solidFill>
                <a:latin typeface="Arial" pitchFamily="34" charset="0"/>
                <a:ea typeface="ヒラギノ角ゴ Pro W3"/>
                <a:cs typeface="ヒラギノ角ゴ Pro W3"/>
              </a:rPr>
              <a:t>already</a:t>
            </a:r>
            <a:r>
              <a:rPr lang="en-US" altLang="en-US" dirty="0">
                <a:solidFill>
                  <a:srgbClr val="363636"/>
                </a:solidFill>
                <a:latin typeface="Arial" pitchFamily="34" charset="0"/>
                <a:ea typeface="ヒラギノ角ゴ Pro W3"/>
                <a:cs typeface="ヒラギノ角ゴ Pro W3"/>
              </a:rPr>
              <a:t> some of your classroom goals or learning objectives. While you’re doing this, think of your program, your students, and your goals for their learning.</a:t>
            </a:r>
          </a:p>
          <a:p>
            <a:pPr eaLnBrk="1" hangingPunct="1"/>
            <a:r>
              <a:rPr lang="en-US" altLang="en-US" dirty="0">
                <a:solidFill>
                  <a:srgbClr val="363636"/>
                </a:solidFill>
                <a:latin typeface="Arial" pitchFamily="34" charset="0"/>
                <a:ea typeface="ヒラギノ角ゴ Pro W3"/>
                <a:cs typeface="ヒラギノ角ゴ Pro W3"/>
              </a:rPr>
              <a:t>I’m going to give you a </a:t>
            </a:r>
            <a:r>
              <a:rPr lang="en-US" altLang="en-US" b="1" dirty="0">
                <a:solidFill>
                  <a:srgbClr val="363636"/>
                </a:solidFill>
                <a:latin typeface="Arial" pitchFamily="34" charset="0"/>
                <a:ea typeface="ヒラギノ角ゴ Pro W3"/>
                <a:cs typeface="ヒラギノ角ゴ Pro W3"/>
              </a:rPr>
              <a:t>Learning Objective worksheet</a:t>
            </a:r>
            <a:r>
              <a:rPr lang="en-US" altLang="en-US" dirty="0">
                <a:solidFill>
                  <a:srgbClr val="363636"/>
                </a:solidFill>
                <a:latin typeface="Arial" pitchFamily="34" charset="0"/>
                <a:ea typeface="ヒラギノ角ゴ Pro W3"/>
                <a:cs typeface="ヒラギノ角ゴ Pro W3"/>
              </a:rPr>
              <a:t>. </a:t>
            </a:r>
          </a:p>
          <a:p>
            <a:pPr eaLnBrk="1" hangingPunct="1"/>
            <a:endParaRPr lang="en-US" altLang="en-US" dirty="0">
              <a:solidFill>
                <a:srgbClr val="363636"/>
              </a:solidFill>
              <a:latin typeface="Arial" pitchFamily="34" charset="0"/>
              <a:ea typeface="ヒラギノ角ゴ Pro W3"/>
              <a:cs typeface="ヒラギノ角ゴ Pro W3"/>
            </a:endParaRPr>
          </a:p>
          <a:p>
            <a:pPr eaLnBrk="1" hangingPunct="1"/>
            <a:r>
              <a:rPr lang="en-US" altLang="en-US" dirty="0">
                <a:solidFill>
                  <a:srgbClr val="363636"/>
                </a:solidFill>
                <a:latin typeface="Arial" pitchFamily="34" charset="0"/>
                <a:ea typeface="ヒラギノ角ゴ Pro W3"/>
                <a:cs typeface="ヒラギノ角ゴ Pro W3"/>
              </a:rPr>
              <a:t>[Hand out sheet] </a:t>
            </a:r>
          </a:p>
          <a:p>
            <a:pPr eaLnBrk="1" hangingPunct="1"/>
            <a:endParaRPr lang="en-US" altLang="en-US" dirty="0">
              <a:solidFill>
                <a:srgbClr val="363636"/>
              </a:solidFill>
              <a:latin typeface="Arial" pitchFamily="34" charset="0"/>
              <a:ea typeface="ヒラギノ角ゴ Pro W3"/>
              <a:cs typeface="ヒラギノ角ゴ Pro W3"/>
            </a:endParaRPr>
          </a:p>
          <a:p>
            <a:pPr eaLnBrk="1" hangingPunct="1"/>
            <a:r>
              <a:rPr lang="en-US" altLang="en-US" dirty="0">
                <a:solidFill>
                  <a:srgbClr val="363636"/>
                </a:solidFill>
                <a:latin typeface="Arial" pitchFamily="34" charset="0"/>
                <a:ea typeface="ヒラギノ角ゴ Pro W3"/>
                <a:cs typeface="ヒラギノ角ゴ Pro W3"/>
              </a:rPr>
              <a:t>Take a moment to think and list some of the objectives that you have for listening and reading skill development.  </a:t>
            </a:r>
          </a:p>
          <a:p>
            <a:pPr eaLnBrk="1" hangingPunct="1"/>
            <a:r>
              <a:rPr lang="en-US" altLang="en-US" dirty="0">
                <a:solidFill>
                  <a:srgbClr val="363636"/>
                </a:solidFill>
                <a:latin typeface="Arial" pitchFamily="34" charset="0"/>
                <a:ea typeface="ヒラギノ角ゴ Pro W3"/>
                <a:cs typeface="ヒラギノ角ゴ Pro W3"/>
              </a:rPr>
              <a:t>Share those ideas with the others in your group. </a:t>
            </a:r>
          </a:p>
          <a:p>
            <a:pPr eaLnBrk="1" hangingPunct="1"/>
            <a:r>
              <a:rPr lang="en-US" altLang="en-US" dirty="0">
                <a:solidFill>
                  <a:srgbClr val="363636"/>
                </a:solidFill>
                <a:latin typeface="Arial" pitchFamily="34" charset="0"/>
                <a:ea typeface="ヒラギノ角ゴ Pro W3"/>
                <a:cs typeface="ヒラギノ角ゴ Pro W3"/>
              </a:rPr>
              <a:t>After 5 or 6 minutes, I’ll ask you to share your ideas with all of us here.”</a:t>
            </a:r>
          </a:p>
          <a:p>
            <a:pPr eaLnBrk="1" hangingPunct="1"/>
            <a:endParaRPr lang="en-US" altLang="en-US" dirty="0">
              <a:solidFill>
                <a:srgbClr val="363636"/>
              </a:solidFill>
              <a:latin typeface="Arial" pitchFamily="34" charset="0"/>
              <a:ea typeface="ヒラギノ角ゴ Pro W3"/>
              <a:cs typeface="ヒラギノ角ゴ Pro W3"/>
            </a:endParaRPr>
          </a:p>
          <a:p>
            <a:pPr eaLnBrk="1" hangingPunct="1"/>
            <a:r>
              <a:rPr lang="en-US" altLang="en-US" dirty="0">
                <a:solidFill>
                  <a:srgbClr val="363636"/>
                </a:solidFill>
                <a:latin typeface="Arial" pitchFamily="34" charset="0"/>
                <a:ea typeface="ヒラギノ角ゴ Pro W3"/>
                <a:cs typeface="ヒラギノ角ゴ Pro W3"/>
              </a:rPr>
              <a:t>[Presenter: One of the aims here is to demonstrate to participants (by way of this activity) that in preparing learners for the real world, you are in fact preparing them to do well on a test of English language proficiency (here, specifically, the TOEIC test). So the idea is to think of the sub-skill aims that all teachers have, such as listening for detail, using stress-timed language to help understand spoken language, reading for gist, skimming and scanning, etc. Then, to point out, using the manual, that those are the very sub-skills that are measured in the test. So test preparation = preparing students for success in the real world.]</a:t>
            </a:r>
          </a:p>
          <a:p>
            <a:pPr eaLnBrk="1" hangingPunct="1"/>
            <a:endParaRPr lang="en-US" altLang="en-US" dirty="0">
              <a:solidFill>
                <a:srgbClr val="363636"/>
              </a:solidFill>
              <a:latin typeface="Arial" pitchFamily="34" charset="0"/>
              <a:ea typeface="ヒラギノ角ゴ Pro W3"/>
              <a:cs typeface="ヒラギノ角ゴ Pro W3"/>
            </a:endParaRPr>
          </a:p>
          <a:p>
            <a:pPr eaLnBrk="1" hangingPunct="1"/>
            <a:endParaRPr lang="en-US" altLang="en-US" dirty="0">
              <a:solidFill>
                <a:srgbClr val="363636"/>
              </a:solidFill>
              <a:latin typeface="Arial" pitchFamily="34" charset="0"/>
              <a:ea typeface="ヒラギノ角ゴ Pro W3"/>
              <a:cs typeface="ヒラギノ角ゴ Pro W3"/>
            </a:endParaRPr>
          </a:p>
          <a:p>
            <a:pPr eaLnBrk="1" hangingPunct="1"/>
            <a:endParaRPr lang="en-US" altLang="en-US" dirty="0">
              <a:solidFill>
                <a:srgbClr val="363636"/>
              </a:solidFill>
              <a:latin typeface="Arial" pitchFamily="34" charset="0"/>
              <a:ea typeface="ヒラギノ角ゴ Pro W3"/>
              <a:cs typeface="ヒラギノ角ゴ Pro W3"/>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FB38B986-800B-4478-990C-90DF366914F9}" type="slidenum">
              <a:rPr lang="en-US" altLang="en-US" sz="1300"/>
              <a:pPr/>
              <a:t>34</a:t>
            </a:fld>
            <a:endParaRPr lang="en-US" altLang="en-US" sz="1300"/>
          </a:p>
        </p:txBody>
      </p:sp>
      <p:sp>
        <p:nvSpPr>
          <p:cNvPr id="15360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5360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solidFill>
                  <a:srgbClr val="363636"/>
                </a:solidFill>
                <a:latin typeface="Arial" pitchFamily="34" charset="0"/>
                <a:ea typeface="ヒラギノ角ゴ Pro W3"/>
                <a:cs typeface="ヒラギノ角ゴ Pro W3"/>
              </a:rPr>
              <a:t>“Thank you for sharing your ideas. Now turn to the workshop manual and compare the TOEIC Listening and Reading learning objectives with those you have listed for each section.”</a:t>
            </a:r>
          </a:p>
          <a:p>
            <a:pPr eaLnBrk="1" hangingPunct="1"/>
            <a:endParaRPr lang="en-US" altLang="en-US" dirty="0">
              <a:solidFill>
                <a:srgbClr val="363636"/>
              </a:solidFill>
              <a:latin typeface="Arial" pitchFamily="34" charset="0"/>
              <a:ea typeface="ヒラギノ角ゴ Pro W3"/>
              <a:cs typeface="ヒラギノ角ゴ Pro W3"/>
            </a:endParaRPr>
          </a:p>
          <a:p>
            <a:pPr eaLnBrk="1" hangingPunct="1"/>
            <a:r>
              <a:rPr lang="en-US" altLang="en-US" dirty="0">
                <a:solidFill>
                  <a:srgbClr val="363636"/>
                </a:solidFill>
                <a:latin typeface="Arial" pitchFamily="34" charset="0"/>
                <a:ea typeface="ヒラギノ角ゴ Pro W3"/>
                <a:cs typeface="ヒラギノ角ゴ Pro W3"/>
              </a:rPr>
              <a:t>[</a:t>
            </a:r>
            <a:r>
              <a:rPr lang="en-US" altLang="en-US" i="1" dirty="0">
                <a:solidFill>
                  <a:srgbClr val="363636"/>
                </a:solidFill>
                <a:latin typeface="Arial" pitchFamily="34" charset="0"/>
                <a:ea typeface="ヒラギノ角ゴ Pro W3"/>
                <a:cs typeface="ヒラギノ角ゴ Pro W3"/>
              </a:rPr>
              <a:t>Spend a little time helping the participants to see that the objectives you have listed on the flipchart are in many cases the same as those in the workshop manual. Point out that the skills needed to be successful on the test are the same as those needed to succeed in the real world. To prepare for the test, teachers and learners should work on improving the learner’s overall proficiency.]</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D550C703-C98A-46F2-89CA-172B61EB7A41}" type="slidenum">
              <a:rPr lang="en-US" altLang="en-US" sz="1300"/>
              <a:pPr/>
              <a:t>35</a:t>
            </a:fld>
            <a:endParaRPr lang="en-US" altLang="en-US" sz="1300"/>
          </a:p>
        </p:txBody>
      </p:sp>
      <p:sp>
        <p:nvSpPr>
          <p:cNvPr id="15565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5565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xfrm>
            <a:off x="946896" y="4862140"/>
            <a:ext cx="5205510" cy="3837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500" dirty="0">
                <a:latin typeface="Arial" pitchFamily="34" charset="0"/>
                <a:ea typeface="ヒラギノ角ゴ Pro W3"/>
                <a:cs typeface="ヒラギノ角ゴ Pro W3"/>
              </a:rPr>
              <a:t>“So, as you know, there are 4 broad skill areas in language communication, and all of them are needed to communicate successfully in the global workplace. The language skills that are the receptive skills—taking in or receiving information– that is, listening and reading, are what the TOEIC L&amp;R test assesses. And then there are the productive skills—giving out or producing language—speaking and writing—which are tested by the TOEIC Speaking and Writing tests. And we integrate these four skills to communicate.</a:t>
            </a:r>
          </a:p>
          <a:p>
            <a:pPr eaLnBrk="1" hangingPunct="1">
              <a:lnSpc>
                <a:spcPct val="90000"/>
              </a:lnSpc>
            </a:pPr>
            <a:endParaRPr lang="en-US" altLang="en-US" sz="900" dirty="0">
              <a:latin typeface="Arial" pitchFamily="34" charset="0"/>
              <a:ea typeface="ヒラギノ角ゴ Pro W3"/>
              <a:cs typeface="ヒラギノ角ゴ Pro W3"/>
            </a:endParaRPr>
          </a:p>
          <a:p>
            <a:pPr eaLnBrk="1" hangingPunct="1">
              <a:lnSpc>
                <a:spcPct val="90000"/>
              </a:lnSpc>
            </a:pPr>
            <a:r>
              <a:rPr lang="en-US" altLang="en-US" sz="1500" dirty="0">
                <a:latin typeface="Arial" pitchFamily="34" charset="0"/>
                <a:ea typeface="ヒラギノ角ゴ Pro W3"/>
                <a:cs typeface="ヒラギノ角ゴ Pro W3"/>
              </a:rPr>
              <a:t>In the classroom, we need to provide guidance in developing the sub-skills that will allow learners to communicate. And our work on developing specific sub-skills, such as listening for main idea, will become some of our classroom goals or objectives.”</a:t>
            </a: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517AFC3D-B979-4553-844C-02D280C144BB}" type="slidenum">
              <a:rPr lang="en-US" altLang="en-US" sz="1300"/>
              <a:pPr/>
              <a:t>36</a:t>
            </a:fld>
            <a:endParaRPr lang="en-US" altLang="en-US" sz="1300"/>
          </a:p>
        </p:txBody>
      </p:sp>
      <p:sp>
        <p:nvSpPr>
          <p:cNvPr id="1566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5667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xfrm>
            <a:off x="315096" y="4862141"/>
            <a:ext cx="6547883" cy="50316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dirty="0">
                <a:solidFill>
                  <a:srgbClr val="363636"/>
                </a:solidFill>
                <a:latin typeface="Arial" pitchFamily="34" charset="0"/>
                <a:ea typeface="ヒラギノ角ゴ Pro W3"/>
                <a:cs typeface="ヒラギノ角ゴ Pro W3"/>
              </a:rPr>
              <a:t>[</a:t>
            </a:r>
            <a:r>
              <a:rPr lang="en-US" altLang="en-US" i="1" dirty="0">
                <a:solidFill>
                  <a:srgbClr val="363636"/>
                </a:solidFill>
                <a:latin typeface="Arial" pitchFamily="34" charset="0"/>
                <a:ea typeface="ヒラギノ角ゴ Pro W3"/>
                <a:cs typeface="ヒラギノ角ゴ Pro W3"/>
              </a:rPr>
              <a:t>This is an important slide that shows how assessment, learning objectives, and classroom activities inform each other and are tied together.]</a:t>
            </a:r>
          </a:p>
          <a:p>
            <a:pPr eaLnBrk="1" hangingPunct="1">
              <a:lnSpc>
                <a:spcPct val="80000"/>
              </a:lnSpc>
            </a:pPr>
            <a:endParaRPr lang="en-US" altLang="en-US" dirty="0">
              <a:solidFill>
                <a:srgbClr val="363636"/>
              </a:solidFill>
              <a:latin typeface="Arial" pitchFamily="34" charset="0"/>
              <a:ea typeface="ヒラギノ角ゴ Pro W3"/>
              <a:cs typeface="ヒラギノ角ゴ Pro W3"/>
            </a:endParaRPr>
          </a:p>
          <a:p>
            <a:pPr eaLnBrk="1" hangingPunct="1">
              <a:lnSpc>
                <a:spcPct val="80000"/>
              </a:lnSpc>
            </a:pPr>
            <a:r>
              <a:rPr lang="en-US" altLang="en-US" dirty="0">
                <a:solidFill>
                  <a:srgbClr val="363636"/>
                </a:solidFill>
                <a:latin typeface="Arial" pitchFamily="34" charset="0"/>
                <a:ea typeface="ヒラギノ角ゴ Pro W3"/>
                <a:cs typeface="ヒラギノ角ゴ Pro W3"/>
              </a:rPr>
              <a:t>“Learning objectives are the basis for a language course, and so for a TOEIC (L&amp;R) course or for a real-world English proficiency course, you would create a body of learning objectives. And because the TOEIC test is a proficiency test, by testing the whole area of English language skills needed for international communication, then gradually increasing your students’ overall proficiency, you are preparing them to do well on the test.”</a:t>
            </a:r>
          </a:p>
          <a:p>
            <a:pPr eaLnBrk="1" hangingPunct="1">
              <a:lnSpc>
                <a:spcPct val="80000"/>
              </a:lnSpc>
            </a:pPr>
            <a:endParaRPr lang="en-US" altLang="en-US" dirty="0">
              <a:solidFill>
                <a:srgbClr val="363636"/>
              </a:solidFill>
              <a:latin typeface="Arial" pitchFamily="34" charset="0"/>
              <a:ea typeface="ヒラギノ角ゴ Pro W3"/>
              <a:cs typeface="ヒラギノ角ゴ Pro W3"/>
            </a:endParaRPr>
          </a:p>
          <a:p>
            <a:pPr eaLnBrk="1" hangingPunct="1">
              <a:lnSpc>
                <a:spcPct val="80000"/>
              </a:lnSpc>
            </a:pPr>
            <a:r>
              <a:rPr lang="en-US" altLang="en-US" dirty="0">
                <a:solidFill>
                  <a:srgbClr val="363636"/>
                </a:solidFill>
                <a:latin typeface="Arial" pitchFamily="34" charset="0"/>
                <a:ea typeface="ヒラギノ角ゴ Pro W3"/>
                <a:cs typeface="ヒラギノ角ゴ Pro W3"/>
              </a:rPr>
              <a:t>“Look at how assessment and learning can influence each other [point to slide]. Assessment—perhaps a placement test and interview—can tell you what the learner can or cannot do. They tell you </a:t>
            </a:r>
            <a:r>
              <a:rPr lang="en-US" altLang="en-US" b="1" dirty="0">
                <a:solidFill>
                  <a:srgbClr val="363636"/>
                </a:solidFill>
                <a:latin typeface="Arial" pitchFamily="34" charset="0"/>
                <a:ea typeface="ヒラギノ角ゴ Pro W3"/>
                <a:cs typeface="ヒラギノ角ゴ Pro W3"/>
              </a:rPr>
              <a:t>where the learner is now</a:t>
            </a:r>
            <a:r>
              <a:rPr lang="en-US" altLang="en-US" dirty="0">
                <a:solidFill>
                  <a:srgbClr val="363636"/>
                </a:solidFill>
                <a:latin typeface="Arial" pitchFamily="34" charset="0"/>
                <a:ea typeface="ヒラギノ角ゴ Pro W3"/>
                <a:cs typeface="ヒラギノ角ゴ Pro W3"/>
              </a:rPr>
              <a:t>. </a:t>
            </a:r>
          </a:p>
          <a:p>
            <a:pPr eaLnBrk="1" hangingPunct="1">
              <a:lnSpc>
                <a:spcPct val="80000"/>
              </a:lnSpc>
            </a:pPr>
            <a:r>
              <a:rPr lang="en-US" altLang="en-US" dirty="0">
                <a:solidFill>
                  <a:srgbClr val="363636"/>
                </a:solidFill>
                <a:latin typeface="Arial" pitchFamily="34" charset="0"/>
                <a:ea typeface="ヒラギノ角ゴ Pro W3"/>
                <a:cs typeface="ヒラギノ角ゴ Pro W3"/>
              </a:rPr>
              <a:t>Based on that information, it’s possible to set class goals for a course. They help you decide </a:t>
            </a:r>
            <a:r>
              <a:rPr lang="en-US" altLang="en-US" b="1" dirty="0">
                <a:solidFill>
                  <a:srgbClr val="363636"/>
                </a:solidFill>
                <a:latin typeface="Arial" pitchFamily="34" charset="0"/>
                <a:ea typeface="ヒラギノ角ゴ Pro W3"/>
                <a:cs typeface="ヒラギノ角ゴ Pro W3"/>
              </a:rPr>
              <a:t>where the learner is going.</a:t>
            </a:r>
            <a:r>
              <a:rPr lang="en-US" altLang="en-US" dirty="0">
                <a:solidFill>
                  <a:srgbClr val="363636"/>
                </a:solidFill>
                <a:latin typeface="Arial" pitchFamily="34" charset="0"/>
                <a:ea typeface="ヒラギノ角ゴ Pro W3"/>
                <a:cs typeface="ヒラギノ角ゴ Pro W3"/>
              </a:rPr>
              <a:t> An individual objective or small group of objectives is also the basis for each lesson. The teacher will have in mind what the learner will be able to do after completing the lesson or the course. </a:t>
            </a:r>
          </a:p>
          <a:p>
            <a:pPr eaLnBrk="1" hangingPunct="1">
              <a:lnSpc>
                <a:spcPct val="80000"/>
              </a:lnSpc>
            </a:pPr>
            <a:r>
              <a:rPr lang="en-US" altLang="en-US" dirty="0">
                <a:solidFill>
                  <a:srgbClr val="363636"/>
                </a:solidFill>
                <a:latin typeface="Arial" pitchFamily="34" charset="0"/>
                <a:ea typeface="ヒラギノ角ゴ Pro W3"/>
                <a:cs typeface="ヒラギノ角ゴ Pro W3"/>
              </a:rPr>
              <a:t>Classroom activities are designed to help the learner achieve the objective. They tell you </a:t>
            </a:r>
            <a:r>
              <a:rPr lang="en-US" altLang="en-US" b="1" dirty="0">
                <a:solidFill>
                  <a:srgbClr val="363636"/>
                </a:solidFill>
                <a:latin typeface="Arial" pitchFamily="34" charset="0"/>
                <a:ea typeface="ヒラギノ角ゴ Pro W3"/>
                <a:cs typeface="ヒラギノ角ゴ Pro W3"/>
              </a:rPr>
              <a:t>how the learner is going to get there—</a:t>
            </a:r>
            <a:r>
              <a:rPr lang="en-US" altLang="en-US" dirty="0">
                <a:solidFill>
                  <a:srgbClr val="363636"/>
                </a:solidFill>
                <a:latin typeface="Arial" pitchFamily="34" charset="0"/>
                <a:ea typeface="ヒラギノ角ゴ Pro W3"/>
                <a:cs typeface="ヒラギノ角ゴ Pro W3"/>
              </a:rPr>
              <a:t>they</a:t>
            </a:r>
            <a:r>
              <a:rPr lang="en-US" altLang="en-US" b="1" dirty="0">
                <a:solidFill>
                  <a:srgbClr val="363636"/>
                </a:solidFill>
                <a:latin typeface="Arial" pitchFamily="34" charset="0"/>
                <a:ea typeface="ヒラギノ角ゴ Pro W3"/>
                <a:cs typeface="ヒラギノ角ゴ Pro W3"/>
              </a:rPr>
              <a:t> </a:t>
            </a:r>
            <a:r>
              <a:rPr lang="en-US" altLang="en-US" dirty="0">
                <a:solidFill>
                  <a:srgbClr val="363636"/>
                </a:solidFill>
                <a:latin typeface="Arial" pitchFamily="34" charset="0"/>
                <a:ea typeface="ヒラギノ角ゴ Pro W3"/>
                <a:cs typeface="ヒラギノ角ゴ Pro W3"/>
              </a:rPr>
              <a:t>are designed to help learners reach their goals. </a:t>
            </a:r>
          </a:p>
          <a:p>
            <a:pPr eaLnBrk="1" hangingPunct="1">
              <a:lnSpc>
                <a:spcPct val="80000"/>
              </a:lnSpc>
            </a:pPr>
            <a:r>
              <a:rPr lang="en-US" altLang="en-US" dirty="0">
                <a:solidFill>
                  <a:srgbClr val="363636"/>
                </a:solidFill>
                <a:latin typeface="Arial" pitchFamily="34" charset="0"/>
                <a:ea typeface="ヒラギノ角ゴ Pro W3"/>
                <a:cs typeface="ヒラギノ角ゴ Pro W3"/>
              </a:rPr>
              <a:t>Further assessment, feedback for both learner and teacher, can help you see if the objective has been met, and what areas of language learning might become future objectives.”</a:t>
            </a:r>
          </a:p>
          <a:p>
            <a:pPr eaLnBrk="1" hangingPunct="1">
              <a:lnSpc>
                <a:spcPct val="80000"/>
              </a:lnSpc>
            </a:pPr>
            <a:r>
              <a:rPr lang="en-US" altLang="en-US" dirty="0">
                <a:solidFill>
                  <a:srgbClr val="363636"/>
                </a:solidFill>
                <a:latin typeface="Arial" pitchFamily="34" charset="0"/>
                <a:ea typeface="ヒラギノ角ゴ Pro W3"/>
                <a:cs typeface="ヒラギノ角ゴ Pro W3"/>
              </a:rPr>
              <a:t>“Classroom learning objectives should be clear to both teacher and learner.”</a:t>
            </a:r>
          </a:p>
          <a:p>
            <a:pPr eaLnBrk="1" hangingPunct="1">
              <a:lnSpc>
                <a:spcPct val="80000"/>
              </a:lnSpc>
            </a:pPr>
            <a:endParaRPr lang="en-US" altLang="en-US" dirty="0">
              <a:solidFill>
                <a:srgbClr val="363636"/>
              </a:solidFill>
              <a:latin typeface="Arial" pitchFamily="34" charset="0"/>
              <a:ea typeface="ヒラギノ角ゴ Pro W3"/>
              <a:cs typeface="ヒラギノ角ゴ Pro W3"/>
            </a:endParaRPr>
          </a:p>
          <a:p>
            <a:pPr eaLnBrk="1" hangingPunct="1">
              <a:lnSpc>
                <a:spcPct val="80000"/>
              </a:lnSpc>
            </a:pPr>
            <a:r>
              <a:rPr lang="en-US" altLang="en-US" dirty="0">
                <a:solidFill>
                  <a:srgbClr val="363636"/>
                </a:solidFill>
                <a:latin typeface="Arial" pitchFamily="34" charset="0"/>
                <a:ea typeface="ヒラギノ角ゴ Pro W3"/>
                <a:cs typeface="ヒラギノ角ゴ Pro W3"/>
              </a:rPr>
              <a:t> “The learning objectives that are the basis for an English language course will focus on improving real-world English proficiency. By gradually increasing your students’ overall proficiency, you are preparing them to do well on a language proficiency test.”</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817443CA-95CC-44D2-8524-EAFFA64C0771}" type="slidenum">
              <a:rPr lang="en-US" altLang="en-US" sz="1300"/>
              <a:pPr/>
              <a:t>37</a:t>
            </a:fld>
            <a:endParaRPr lang="en-US" altLang="en-US" sz="1300"/>
          </a:p>
        </p:txBody>
      </p:sp>
      <p:sp>
        <p:nvSpPr>
          <p:cNvPr id="157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5770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992188" y="766763"/>
            <a:ext cx="5118100" cy="3838575"/>
          </a:xfrm>
          <a:ln/>
        </p:spPr>
      </p:sp>
      <p:sp>
        <p:nvSpPr>
          <p:cNvPr id="158723" name="Rectangle 3"/>
          <p:cNvSpPr>
            <a:spLocks noGrp="1" noChangeArrowheads="1"/>
          </p:cNvSpPr>
          <p:nvPr>
            <p:ph type="body" idx="1"/>
          </p:nvPr>
        </p:nvSpPr>
        <p:spPr>
          <a:xfrm>
            <a:off x="946896" y="4863889"/>
            <a:ext cx="5205510" cy="46034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363636"/>
                </a:solidFill>
                <a:latin typeface="Arial" pitchFamily="34" charset="0"/>
                <a:ea typeface="ヒラギノ角ゴ Pro W3"/>
                <a:cs typeface="ヒラギノ角ゴ Pro W3"/>
              </a:rPr>
              <a:t>Lesson planning for your TOEIC L&amp;R or workplace English course can start with a body of learning objectives. </a:t>
            </a:r>
            <a:r>
              <a:rPr lang="en-US" altLang="en-US" b="1">
                <a:solidFill>
                  <a:srgbClr val="363636"/>
                </a:solidFill>
                <a:latin typeface="Arial" pitchFamily="34" charset="0"/>
                <a:ea typeface="ヒラギノ角ゴ Pro W3"/>
                <a:cs typeface="ヒラギノ角ゴ Pro W3"/>
              </a:rPr>
              <a:t>Learning objectives</a:t>
            </a:r>
            <a:r>
              <a:rPr lang="en-US" altLang="en-US">
                <a:solidFill>
                  <a:srgbClr val="363636"/>
                </a:solidFill>
                <a:latin typeface="Arial" pitchFamily="34" charset="0"/>
                <a:ea typeface="ヒラギノ角ゴ Pro W3"/>
                <a:cs typeface="ヒラギノ角ゴ Pro W3"/>
              </a:rPr>
              <a:t> can be the basis of a whole course, or the basis of an individual lesson. They describe what the students will be able to do after doing an activity or lesson or course. </a:t>
            </a:r>
            <a:r>
              <a:rPr lang="en-US" altLang="en-US" b="1">
                <a:solidFill>
                  <a:srgbClr val="363636"/>
                </a:solidFill>
                <a:latin typeface="Arial" pitchFamily="34" charset="0"/>
                <a:ea typeface="ヒラギノ角ゴ Pro W3"/>
                <a:cs typeface="ヒラギノ角ゴ Pro W3"/>
              </a:rPr>
              <a:t>Activities </a:t>
            </a:r>
            <a:r>
              <a:rPr lang="en-US" altLang="en-US">
                <a:solidFill>
                  <a:srgbClr val="363636"/>
                </a:solidFill>
                <a:latin typeface="Arial" pitchFamily="34" charset="0"/>
                <a:ea typeface="ヒラギノ角ゴ Pro W3"/>
                <a:cs typeface="ヒラギノ角ゴ Pro W3"/>
              </a:rPr>
              <a:t>in a lesson are designed to help the student to achieve the objective. </a:t>
            </a:r>
            <a:r>
              <a:rPr lang="en-US" altLang="en-US" b="1">
                <a:solidFill>
                  <a:srgbClr val="363636"/>
                </a:solidFill>
                <a:latin typeface="Arial" pitchFamily="34" charset="0"/>
                <a:ea typeface="ヒラギノ角ゴ Pro W3"/>
                <a:cs typeface="ヒラギノ角ゴ Pro W3"/>
              </a:rPr>
              <a:t>Assessment</a:t>
            </a:r>
            <a:r>
              <a:rPr lang="en-US" altLang="en-US">
                <a:solidFill>
                  <a:srgbClr val="363636"/>
                </a:solidFill>
                <a:latin typeface="Arial" pitchFamily="34" charset="0"/>
                <a:ea typeface="ヒラギノ角ゴ Pro W3"/>
                <a:cs typeface="ヒラギノ角ゴ Pro W3"/>
              </a:rPr>
              <a:t> can be formal or informal, but it is the way a teacher (or students) determine if the objective has been met, and decide on what future objectives will be.  Learning objectives should be clear and measurable.</a:t>
            </a: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AB08FB03-9EE1-4051-9452-9F65E28D39B5}" type="slidenum">
              <a:rPr lang="en-US" altLang="en-US" sz="1300"/>
              <a:pPr/>
              <a:t>38</a:t>
            </a:fld>
            <a:endParaRPr lang="en-US" altLang="en-US" sz="1300"/>
          </a:p>
        </p:txBody>
      </p:sp>
      <p:sp>
        <p:nvSpPr>
          <p:cNvPr id="1587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5872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4022294" y="9722534"/>
            <a:ext cx="3077006" cy="5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96" tIns="49048" rIns="98096" bIns="49048" anchor="b"/>
          <a:lstStyle>
            <a:lvl1pPr>
              <a:defRPr sz="3200">
                <a:solidFill>
                  <a:schemeClr val="tx1"/>
                </a:solidFill>
                <a:latin typeface="Arial" pitchFamily="34" charset="0"/>
                <a:ea typeface="ヒラギノ角ゴ Pro W3"/>
                <a:cs typeface="ヒラギノ角ゴ Pro W3"/>
              </a:defRPr>
            </a:lvl1pPr>
            <a:lvl2pPr marL="742950" indent="-285750">
              <a:defRPr sz="3200">
                <a:solidFill>
                  <a:schemeClr val="tx1"/>
                </a:solidFill>
                <a:latin typeface="Arial" pitchFamily="34" charset="0"/>
                <a:ea typeface="ヒラギノ角ゴ Pro W3"/>
                <a:cs typeface="ヒラギノ角ゴ Pro W3"/>
              </a:defRPr>
            </a:lvl2pPr>
            <a:lvl3pPr marL="1143000" indent="-228600">
              <a:defRPr sz="3200">
                <a:solidFill>
                  <a:schemeClr val="tx1"/>
                </a:solidFill>
                <a:latin typeface="Arial" pitchFamily="34" charset="0"/>
                <a:ea typeface="ヒラギノ角ゴ Pro W3"/>
                <a:cs typeface="ヒラギノ角ゴ Pro W3"/>
              </a:defRPr>
            </a:lvl3pPr>
            <a:lvl4pPr marL="1600200" indent="-228600">
              <a:defRPr sz="3200">
                <a:solidFill>
                  <a:schemeClr val="tx1"/>
                </a:solidFill>
                <a:latin typeface="Arial" pitchFamily="34" charset="0"/>
                <a:ea typeface="ヒラギノ角ゴ Pro W3"/>
                <a:cs typeface="ヒラギノ角ゴ Pro W3"/>
              </a:defRPr>
            </a:lvl4pPr>
            <a:lvl5pPr marL="2057400" indent="-228600">
              <a:defRPr sz="3200">
                <a:solidFill>
                  <a:schemeClr val="tx1"/>
                </a:solidFill>
                <a:latin typeface="Arial" pitchFamily="34" charset="0"/>
                <a:ea typeface="ヒラギノ角ゴ Pro W3"/>
                <a:cs typeface="ヒラギノ角ゴ Pro W3"/>
              </a:defRPr>
            </a:lvl5pPr>
            <a:lvl6pPr marL="25146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6pPr>
            <a:lvl7pPr marL="29718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7pPr>
            <a:lvl8pPr marL="34290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8pPr>
            <a:lvl9pPr marL="38862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9pPr>
          </a:lstStyle>
          <a:p>
            <a:pPr algn="r"/>
            <a:fld id="{D7E44035-7124-4633-88CE-F25212DEB787}" type="slidenum">
              <a:rPr lang="en-US" altLang="en-US" sz="1400"/>
              <a:pPr algn="r"/>
              <a:t>39</a:t>
            </a:fld>
            <a:endParaRPr lang="en-US" altLang="en-US" sz="14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xfrm>
            <a:off x="551419" y="4862141"/>
            <a:ext cx="6232786" cy="46052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mtClean="0">
                <a:latin typeface="Arial" pitchFamily="34" charset="0"/>
                <a:ea typeface="ヒラギノ角ゴ Pro W3"/>
                <a:cs typeface="ヒラギノ角ゴ Pro W3"/>
              </a:rPr>
              <a:t>“Assessment </a:t>
            </a:r>
            <a:r>
              <a:rPr lang="en-US" altLang="en-US" b="1" smtClean="0">
                <a:latin typeface="Arial" pitchFamily="34" charset="0"/>
                <a:ea typeface="ヒラギノ角ゴ Pro W3"/>
                <a:cs typeface="ヒラギノ角ゴ Pro W3"/>
              </a:rPr>
              <a:t>of</a:t>
            </a:r>
            <a:r>
              <a:rPr lang="en-US" altLang="en-US" smtClean="0">
                <a:latin typeface="Arial" pitchFamily="34" charset="0"/>
                <a:ea typeface="ヒラギノ角ゴ Pro W3"/>
                <a:cs typeface="ヒラギノ角ゴ Pro W3"/>
              </a:rPr>
              <a:t> Learning is the kind of formal assessment that might take place at the end of a course, or before a person is considered for a job. We’ve all taken tests that might affect our future in some way—to earn us a passing grade, for example. The TOEIC tests are designed as assessments </a:t>
            </a:r>
            <a:r>
              <a:rPr lang="en-US" altLang="en-US" b="1" smtClean="0">
                <a:latin typeface="Arial" pitchFamily="34" charset="0"/>
                <a:ea typeface="ヒラギノ角ゴ Pro W3"/>
                <a:cs typeface="ヒラギノ角ゴ Pro W3"/>
              </a:rPr>
              <a:t>of</a:t>
            </a:r>
            <a:r>
              <a:rPr lang="en-US" altLang="en-US" smtClean="0">
                <a:latin typeface="Arial" pitchFamily="34" charset="0"/>
                <a:ea typeface="ヒラギノ角ゴ Pro W3"/>
                <a:cs typeface="ヒラギノ角ゴ Pro W3"/>
              </a:rPr>
              <a:t> learning—overall tests of what a person can do.</a:t>
            </a:r>
          </a:p>
          <a:p>
            <a:pPr eaLnBrk="1" hangingPunct="1">
              <a:lnSpc>
                <a:spcPct val="90000"/>
              </a:lnSpc>
            </a:pPr>
            <a:endParaRPr lang="en-US" altLang="en-US" smtClean="0">
              <a:latin typeface="Arial" pitchFamily="34" charset="0"/>
              <a:ea typeface="ヒラギノ角ゴ Pro W3"/>
              <a:cs typeface="ヒラギノ角ゴ Pro W3"/>
            </a:endParaRPr>
          </a:p>
          <a:p>
            <a:pPr eaLnBrk="1" hangingPunct="1">
              <a:lnSpc>
                <a:spcPct val="90000"/>
              </a:lnSpc>
            </a:pPr>
            <a:r>
              <a:rPr lang="en-US" altLang="en-US" smtClean="0">
                <a:latin typeface="Arial" pitchFamily="34" charset="0"/>
                <a:ea typeface="ヒラギノ角ゴ Pro W3"/>
                <a:cs typeface="ヒラギノ角ゴ Pro W3"/>
              </a:rPr>
              <a:t>Assessment </a:t>
            </a:r>
            <a:r>
              <a:rPr lang="en-US" altLang="en-US" b="1" smtClean="0">
                <a:latin typeface="Arial" pitchFamily="34" charset="0"/>
                <a:ea typeface="ヒラギノ角ゴ Pro W3"/>
                <a:cs typeface="ヒラギノ角ゴ Pro W3"/>
              </a:rPr>
              <a:t>for</a:t>
            </a:r>
            <a:r>
              <a:rPr lang="en-US" altLang="en-US" smtClean="0">
                <a:latin typeface="Arial" pitchFamily="34" charset="0"/>
                <a:ea typeface="ヒラギノ角ゴ Pro W3"/>
                <a:cs typeface="ヒラギノ角ゴ Pro W3"/>
              </a:rPr>
              <a:t> learning is assessment that helps the learner—and the teacher—assess the skills the learner has now, set objectives for where learning should be directed, and identify ways to get there. </a:t>
            </a:r>
            <a:endParaRPr lang="en-US" altLang="en-US" sz="1000">
              <a:latin typeface="Arial" pitchFamily="34" charset="0"/>
              <a:ea typeface="ヒラギノ角ゴ Pro W3"/>
              <a:cs typeface="ヒラギノ角ゴ Pro W3"/>
            </a:endParaRPr>
          </a:p>
        </p:txBody>
      </p:sp>
      <p:sp>
        <p:nvSpPr>
          <p:cNvPr id="1607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BD83E3DA-FC0B-44E7-AE13-534DC88A31C4}" type="slidenum">
              <a:rPr lang="en-US" altLang="en-US" sz="1300"/>
              <a:pPr/>
              <a:t>39</a:t>
            </a:fld>
            <a:endParaRPr lang="en-US" altLang="en-US" sz="1300"/>
          </a:p>
        </p:txBody>
      </p:sp>
      <p:sp>
        <p:nvSpPr>
          <p:cNvPr id="160774"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60775"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
        <p:nvSpPr>
          <p:cNvPr id="160776" name="Footer Placeholder 7"/>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Draft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en-GB" dirty="0" smtClean="0"/>
              <a:t>Our mission: To advance quality and equity in education by providing fair and valid assessments, research and related services. </a:t>
            </a:r>
            <a:r>
              <a:rPr lang="en-GB" sz="1200" dirty="0" smtClean="0">
                <a:ea typeface="Verdana" panose="020B0604030504040204" pitchFamily="34" charset="0"/>
              </a:rPr>
              <a:t>Our products and services measure knowledge and skills, promote learning and educational performance, and support education and professional development for all people worldwide.</a:t>
            </a:r>
            <a:endParaRPr lang="en-US" sz="1200" dirty="0" smtClean="0">
              <a:ea typeface="Verdana" panose="020B060403050404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ＭＳ Ｐゴシック" charset="0"/>
              </a:rPr>
              <a:t>Our goals: </a:t>
            </a:r>
            <a:r>
              <a:rPr lang="en-GB" dirty="0" smtClean="0"/>
              <a:t>To be the global leader in </a:t>
            </a:r>
            <a:r>
              <a:rPr lang="en-US" dirty="0" smtClean="0"/>
              <a:t>providing fair and valid assessments research and related products and services </a:t>
            </a:r>
            <a:r>
              <a:rPr lang="en-US" sz="1200" b="0" i="0" u="none" strike="noStrike" kern="1200" baseline="0" dirty="0" smtClean="0">
                <a:solidFill>
                  <a:schemeClr val="tx1"/>
                </a:solidFill>
                <a:latin typeface="+mn-lt"/>
                <a:ea typeface="ＭＳ Ｐゴシック" charset="0"/>
                <a:cs typeface="ＭＳ Ｐゴシック" charset="0"/>
              </a:rPr>
              <a:t>that help individuals, parents, teachers, educational institutions, businesses, governments, countries, states, school districts, measurement specialists and researchers.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Our value: </a:t>
            </a:r>
            <a:r>
              <a:rPr lang="en-GB" dirty="0" smtClean="0"/>
              <a:t>Social responsibility, equity, opportunity and quality</a:t>
            </a:r>
            <a:endParaRPr lang="en-US" dirty="0" smtClean="0"/>
          </a:p>
          <a:p>
            <a:r>
              <a:rPr lang="en-GB" sz="1200" b="0" i="0" u="none" strike="noStrike" kern="1200" baseline="0" dirty="0" smtClean="0">
                <a:solidFill>
                  <a:schemeClr val="tx1"/>
                </a:solidFill>
                <a:latin typeface="+mn-lt"/>
                <a:ea typeface="ＭＳ Ｐゴシック" charset="0"/>
              </a:rPr>
              <a:t>We practise these values by listening to employers, governments, educators, parents and critics. We understand what employers and their current or potential employees need to be successful in the global economy. We provide solutions to countries that will help in the advancement of learning. We learn what students and the institutions they attend need. And we lead in the development of products and services to help teachers teach, students learn and parents measure the educational and intellectual progress of their children.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b="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ETS Global is seamlessly connected to the mission, vision and values of its parent company ETS.</a:t>
            </a:r>
          </a:p>
          <a:p>
            <a:endParaRPr lang="en-US" dirty="0" smtClean="0"/>
          </a:p>
          <a:p>
            <a:endParaRPr lang="en-US" sz="1200" b="0" i="0" u="none" strike="noStrike" kern="1200" baseline="0" dirty="0" smtClean="0">
              <a:solidFill>
                <a:schemeClr val="tx1"/>
              </a:solidFill>
              <a:latin typeface="+mn-lt"/>
              <a:ea typeface="ＭＳ Ｐゴシック" charset="0"/>
            </a:endParaRPr>
          </a:p>
          <a:p>
            <a:endParaRPr lang="en-US" dirty="0">
              <a:ea typeface="ＭＳ Ｐゴシック" charset="0"/>
            </a:endParaRPr>
          </a:p>
        </p:txBody>
      </p:sp>
      <p:sp>
        <p:nvSpPr>
          <p:cNvPr id="4" name="Espace réservé du numéro de diapositive 3"/>
          <p:cNvSpPr>
            <a:spLocks noGrp="1"/>
          </p:cNvSpPr>
          <p:nvPr>
            <p:ph type="sldNum" sz="quarter" idx="10"/>
          </p:nvPr>
        </p:nvSpPr>
        <p:spPr/>
        <p:txBody>
          <a:bodyPr/>
          <a:lstStyle/>
          <a:p>
            <a:pPr>
              <a:defRPr/>
            </a:pPr>
            <a:fld id="{FB695D42-A0E7-FF4A-8ECB-BC9BCACB85BA}" type="slidenum">
              <a:rPr lang="en-US" smtClean="0"/>
              <a:pPr>
                <a:defRPr/>
              </a:pPr>
              <a:t>4</a:t>
            </a:fld>
            <a:endParaRPr lang="en-US" dirty="0"/>
          </a:p>
        </p:txBody>
      </p:sp>
    </p:spTree>
    <p:extLst>
      <p:ext uri="{BB962C8B-B14F-4D97-AF65-F5344CB8AC3E}">
        <p14:creationId xmlns:p14="http://schemas.microsoft.com/office/powerpoint/2010/main" val="2878378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dirty="0" smtClean="0">
                <a:solidFill>
                  <a:srgbClr val="363636"/>
                </a:solidFill>
                <a:latin typeface="Arial" pitchFamily="34" charset="0"/>
                <a:ea typeface="ヒラギノ角ゴ Pro W3"/>
                <a:cs typeface="ヒラギノ角ゴ Pro W3"/>
              </a:rPr>
              <a:t>“We’ll be looking at ways to use assessment </a:t>
            </a:r>
            <a:r>
              <a:rPr lang="en-US" altLang="en-US" i="1" dirty="0" smtClean="0">
                <a:solidFill>
                  <a:srgbClr val="363636"/>
                </a:solidFill>
                <a:latin typeface="Arial" pitchFamily="34" charset="0"/>
                <a:ea typeface="ヒラギノ角ゴ Pro W3"/>
                <a:cs typeface="ヒラギノ角ゴ Pro W3"/>
              </a:rPr>
              <a:t>for</a:t>
            </a:r>
            <a:r>
              <a:rPr lang="en-US" altLang="en-US" dirty="0" smtClean="0">
                <a:solidFill>
                  <a:srgbClr val="363636"/>
                </a:solidFill>
                <a:latin typeface="Arial" pitchFamily="34" charset="0"/>
                <a:ea typeface="ヒラギノ角ゴ Pro W3"/>
                <a:cs typeface="ヒラギノ角ゴ Pro W3"/>
              </a:rPr>
              <a:t> learning throughout the workshop. Effective assessment </a:t>
            </a:r>
            <a:r>
              <a:rPr lang="en-US" altLang="en-US" i="1" dirty="0" smtClean="0">
                <a:solidFill>
                  <a:srgbClr val="363636"/>
                </a:solidFill>
                <a:latin typeface="Arial" pitchFamily="34" charset="0"/>
                <a:ea typeface="ヒラギノ角ゴ Pro W3"/>
                <a:cs typeface="ヒラギノ角ゴ Pro W3"/>
              </a:rPr>
              <a:t>for</a:t>
            </a:r>
            <a:r>
              <a:rPr lang="en-US" altLang="en-US" dirty="0" smtClean="0">
                <a:solidFill>
                  <a:srgbClr val="363636"/>
                </a:solidFill>
                <a:latin typeface="Arial" pitchFamily="34" charset="0"/>
                <a:ea typeface="ヒラギノ角ゴ Pro W3"/>
                <a:cs typeface="ヒラギノ角ゴ Pro W3"/>
              </a:rPr>
              <a:t> learning encourages learners and teachers to ask these questions about the learning process: </a:t>
            </a:r>
          </a:p>
          <a:p>
            <a:pPr eaLnBrk="1" hangingPunct="1">
              <a:lnSpc>
                <a:spcPct val="80000"/>
              </a:lnSpc>
            </a:pPr>
            <a:endParaRPr lang="en-US" altLang="en-US" dirty="0" smtClean="0">
              <a:solidFill>
                <a:srgbClr val="363636"/>
              </a:solidFill>
              <a:latin typeface="Arial" pitchFamily="34" charset="0"/>
              <a:ea typeface="ヒラギノ角ゴ Pro W3"/>
              <a:cs typeface="ヒラギノ角ゴ Pro W3"/>
            </a:endParaRPr>
          </a:p>
          <a:p>
            <a:pPr eaLnBrk="1" hangingPunct="1">
              <a:lnSpc>
                <a:spcPct val="80000"/>
              </a:lnSpc>
            </a:pPr>
            <a:r>
              <a:rPr lang="en-US" altLang="en-US" b="1" dirty="0" smtClean="0">
                <a:solidFill>
                  <a:srgbClr val="363636"/>
                </a:solidFill>
                <a:latin typeface="Arial" pitchFamily="34" charset="0"/>
                <a:ea typeface="ヒラギノ角ゴ Pro W3"/>
                <a:cs typeface="ヒラギノ角ゴ Pro W3"/>
              </a:rPr>
              <a:t>“Where am I now?” </a:t>
            </a:r>
            <a:r>
              <a:rPr lang="en-US" altLang="en-US" dirty="0" smtClean="0">
                <a:solidFill>
                  <a:srgbClr val="363636"/>
                </a:solidFill>
                <a:latin typeface="Arial" pitchFamily="34" charset="0"/>
                <a:ea typeface="ヒラギノ角ゴ Pro W3"/>
                <a:cs typeface="ヒラギノ角ゴ Pro W3"/>
              </a:rPr>
              <a:t>How close is the learner to meeting the objective, or perhaps, has the learner already met the  objective? Learners need ongoing feedback on their strengths and weaknesses at any on point in time: what they can do now and what they still need to work on. </a:t>
            </a:r>
          </a:p>
          <a:p>
            <a:pPr eaLnBrk="1" hangingPunct="1">
              <a:lnSpc>
                <a:spcPct val="80000"/>
              </a:lnSpc>
            </a:pPr>
            <a:r>
              <a:rPr lang="en-US" altLang="en-US" b="1" dirty="0" smtClean="0">
                <a:solidFill>
                  <a:srgbClr val="363636"/>
                </a:solidFill>
                <a:latin typeface="Arial" pitchFamily="34" charset="0"/>
                <a:ea typeface="ヒラギノ角ゴ Pro W3"/>
                <a:cs typeface="ヒラギノ角ゴ Pro W3"/>
              </a:rPr>
              <a:t>“Where do I want to go?” </a:t>
            </a:r>
            <a:r>
              <a:rPr lang="en-US" altLang="en-US" dirty="0" smtClean="0">
                <a:solidFill>
                  <a:srgbClr val="363636"/>
                </a:solidFill>
                <a:latin typeface="Arial" pitchFamily="34" charset="0"/>
                <a:ea typeface="ヒラギノ角ゴ Pro W3"/>
                <a:cs typeface="ヒラギノ角ゴ Pro W3"/>
              </a:rPr>
              <a:t>What are the learner’s/test taker’s learning objectives? What should they focus on next? What are their goals?</a:t>
            </a:r>
          </a:p>
          <a:p>
            <a:pPr eaLnBrk="1" hangingPunct="1">
              <a:lnSpc>
                <a:spcPct val="80000"/>
              </a:lnSpc>
            </a:pPr>
            <a:r>
              <a:rPr lang="en-US" altLang="en-US" b="1" dirty="0" smtClean="0">
                <a:solidFill>
                  <a:srgbClr val="363636"/>
                </a:solidFill>
                <a:latin typeface="Arial" pitchFamily="34" charset="0"/>
                <a:ea typeface="ヒラギノ角ゴ Pro W3"/>
                <a:cs typeface="ヒラギノ角ゴ Pro W3"/>
              </a:rPr>
              <a:t>“How can I get there?” </a:t>
            </a:r>
            <a:r>
              <a:rPr lang="en-US" altLang="en-US" dirty="0" smtClean="0">
                <a:solidFill>
                  <a:srgbClr val="363636"/>
                </a:solidFill>
                <a:latin typeface="Arial" pitchFamily="34" charset="0"/>
                <a:ea typeface="ヒラギノ角ゴ Pro W3"/>
                <a:cs typeface="ヒラギノ角ゴ Pro W3"/>
              </a:rPr>
              <a:t>What does the learner need to do in order to improve?</a:t>
            </a:r>
          </a:p>
          <a:p>
            <a:pPr eaLnBrk="1" hangingPunct="1">
              <a:lnSpc>
                <a:spcPct val="80000"/>
              </a:lnSpc>
            </a:pPr>
            <a:endParaRPr lang="en-US" altLang="en-US" dirty="0" smtClean="0">
              <a:latin typeface="Arial" pitchFamily="34" charset="0"/>
              <a:ea typeface="ヒラギノ角ゴ Pro W3"/>
              <a:cs typeface="ヒラギノ角ゴ Pro W3"/>
            </a:endParaRPr>
          </a:p>
          <a:p>
            <a:pPr>
              <a:lnSpc>
                <a:spcPct val="80000"/>
              </a:lnSpc>
            </a:pPr>
            <a:r>
              <a:rPr lang="en-US" altLang="en-US" dirty="0" smtClean="0">
                <a:latin typeface="Arial" pitchFamily="34" charset="0"/>
                <a:ea typeface="ヒラギノ角ゴ Pro W3"/>
                <a:cs typeface="ヒラギノ角ゴ Pro W3"/>
              </a:rPr>
              <a:t>“As teachers, we can help students to answer those questions. First, we can use assessment of all kinds to give feedback on what the learner can do </a:t>
            </a:r>
            <a:r>
              <a:rPr lang="en-US" altLang="en-US" b="1" dirty="0" smtClean="0">
                <a:latin typeface="Arial" pitchFamily="34" charset="0"/>
                <a:ea typeface="ヒラギノ角ゴ Pro W3"/>
                <a:cs typeface="ヒラギノ角ゴ Pro W3"/>
              </a:rPr>
              <a:t>now</a:t>
            </a:r>
            <a:r>
              <a:rPr lang="en-US" altLang="en-US" dirty="0" smtClean="0">
                <a:latin typeface="Arial" pitchFamily="34" charset="0"/>
                <a:ea typeface="ヒラギノ角ゴ Pro W3"/>
                <a:cs typeface="ヒラギノ角ゴ Pro W3"/>
              </a:rPr>
              <a:t>. We can measure success in day-today classroom activities to answer the question, “Where am I now?” We can use score descriptors, rubrics, can-do to answer the question “Where am I going? What are my long-term objectives, and what do I need to work on next? Score descriptors can give us some ideas for areas to comment on. They can be modified for classroom use, so that they’re easy to understand.  And we can help learners set goals and help them to continue their learning outside the classroom. “In the case of a test like the TOEIC test, we can consider what knowledge, skills or abilities the test is measuring. We can give this feedback to the students, and guide them in activities that will help them cross the bridge, or close the gap between where they are now and where they want to go. This can help to answer the question, </a:t>
            </a:r>
            <a:r>
              <a:rPr lang="en-US" altLang="en-US" b="1" dirty="0" smtClean="0">
                <a:latin typeface="Arial" pitchFamily="34" charset="0"/>
                <a:ea typeface="ヒラギノ角ゴ Pro W3"/>
                <a:cs typeface="ヒラギノ角ゴ Pro W3"/>
              </a:rPr>
              <a:t>“How can I get there.”</a:t>
            </a:r>
          </a:p>
          <a:p>
            <a:pPr>
              <a:lnSpc>
                <a:spcPct val="80000"/>
              </a:lnSpc>
            </a:pPr>
            <a:endParaRPr lang="en-US" altLang="en-US" dirty="0" smtClean="0">
              <a:solidFill>
                <a:srgbClr val="000000"/>
              </a:solidFill>
              <a:latin typeface="Arial" pitchFamily="34" charset="0"/>
              <a:ea typeface="ヒラギノ角ゴ Pro W3"/>
              <a:cs typeface="ヒラギノ角ゴ Pro W3"/>
            </a:endParaRPr>
          </a:p>
          <a:p>
            <a:pPr>
              <a:lnSpc>
                <a:spcPct val="80000"/>
              </a:lnSpc>
            </a:pPr>
            <a:endParaRPr lang="en-US" altLang="en-US" dirty="0" smtClean="0">
              <a:solidFill>
                <a:srgbClr val="000000"/>
              </a:solidFill>
              <a:latin typeface="Arial" pitchFamily="34" charset="0"/>
              <a:ea typeface="ヒラギノ角ゴ Pro W3"/>
              <a:cs typeface="ヒラギノ角ゴ Pro W3"/>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23245F34-8CD1-42D0-BEC0-6FF31300C9D3}" type="slidenum">
              <a:rPr lang="en-US" altLang="en-US" sz="1300"/>
              <a:pPr/>
              <a:t>40</a:t>
            </a:fld>
            <a:endParaRPr lang="en-US" altLang="en-US" sz="1300"/>
          </a:p>
        </p:txBody>
      </p:sp>
      <p:sp>
        <p:nvSpPr>
          <p:cNvPr id="1617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617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
        <p:nvSpPr>
          <p:cNvPr id="161799"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Draft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4022294" y="9722534"/>
            <a:ext cx="3077006" cy="5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92" tIns="48596" rIns="97192" bIns="48596" anchor="b"/>
          <a:lstStyle>
            <a:lvl1pPr>
              <a:defRPr sz="3200">
                <a:solidFill>
                  <a:schemeClr val="tx1"/>
                </a:solidFill>
                <a:latin typeface="Arial" pitchFamily="34" charset="0"/>
                <a:ea typeface="ヒラギノ角ゴ Pro W3"/>
                <a:cs typeface="ヒラギノ角ゴ Pro W3"/>
              </a:defRPr>
            </a:lvl1pPr>
            <a:lvl2pPr marL="742950" indent="-285750">
              <a:defRPr sz="3200">
                <a:solidFill>
                  <a:schemeClr val="tx1"/>
                </a:solidFill>
                <a:latin typeface="Arial" pitchFamily="34" charset="0"/>
                <a:ea typeface="ヒラギノ角ゴ Pro W3"/>
                <a:cs typeface="ヒラギノ角ゴ Pro W3"/>
              </a:defRPr>
            </a:lvl2pPr>
            <a:lvl3pPr marL="1143000" indent="-228600">
              <a:defRPr sz="3200">
                <a:solidFill>
                  <a:schemeClr val="tx1"/>
                </a:solidFill>
                <a:latin typeface="Arial" pitchFamily="34" charset="0"/>
                <a:ea typeface="ヒラギノ角ゴ Pro W3"/>
                <a:cs typeface="ヒラギノ角ゴ Pro W3"/>
              </a:defRPr>
            </a:lvl3pPr>
            <a:lvl4pPr marL="1600200" indent="-228600">
              <a:defRPr sz="3200">
                <a:solidFill>
                  <a:schemeClr val="tx1"/>
                </a:solidFill>
                <a:latin typeface="Arial" pitchFamily="34" charset="0"/>
                <a:ea typeface="ヒラギノ角ゴ Pro W3"/>
                <a:cs typeface="ヒラギノ角ゴ Pro W3"/>
              </a:defRPr>
            </a:lvl4pPr>
            <a:lvl5pPr marL="2057400" indent="-228600">
              <a:defRPr sz="3200">
                <a:solidFill>
                  <a:schemeClr val="tx1"/>
                </a:solidFill>
                <a:latin typeface="Arial" pitchFamily="34" charset="0"/>
                <a:ea typeface="ヒラギノ角ゴ Pro W3"/>
                <a:cs typeface="ヒラギノ角ゴ Pro W3"/>
              </a:defRPr>
            </a:lvl5pPr>
            <a:lvl6pPr marL="25146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6pPr>
            <a:lvl7pPr marL="29718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7pPr>
            <a:lvl8pPr marL="34290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8pPr>
            <a:lvl9pPr marL="3886200" indent="-228600" algn="ctr" eaLnBrk="0" fontAlgn="base" hangingPunct="0">
              <a:spcBef>
                <a:spcPct val="0"/>
              </a:spcBef>
              <a:spcAft>
                <a:spcPct val="0"/>
              </a:spcAft>
              <a:defRPr sz="3200">
                <a:solidFill>
                  <a:schemeClr val="tx1"/>
                </a:solidFill>
                <a:latin typeface="Arial" pitchFamily="34" charset="0"/>
                <a:ea typeface="ヒラギノ角ゴ Pro W3"/>
                <a:cs typeface="ヒラギノ角ゴ Pro W3"/>
              </a:defRPr>
            </a:lvl9pPr>
          </a:lstStyle>
          <a:p>
            <a:pPr algn="r"/>
            <a:fld id="{9F1FE605-148C-4171-8EAE-14BEC67DDB91}" type="slidenum">
              <a:rPr lang="en-US" altLang="en-US" sz="1300"/>
              <a:pPr algn="r"/>
              <a:t>41</a:t>
            </a:fld>
            <a:endParaRPr lang="en-US" altLang="en-US" sz="130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1025669" y="4776503"/>
            <a:ext cx="5205510" cy="46052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363636"/>
                </a:solidFill>
                <a:latin typeface="Arial" pitchFamily="34" charset="0"/>
                <a:ea typeface="ヒラギノ角ゴ Pro W3"/>
                <a:cs typeface="ヒラギノ角ゴ Pro W3"/>
              </a:rPr>
              <a:t>“When we looked at the Learning Objectives, we spoke about assessment as part of the cycle with objectives and activities. In the activity we did at the beginning of the workshop, “Find Someone Who,” it was very easy to see one way in which the each participant was successful or not. We just had to see if you had been able to get answers to the questions! But there are other ways to assess how the learner is doing. </a:t>
            </a:r>
          </a:p>
          <a:p>
            <a:pPr eaLnBrk="1" hangingPunct="1"/>
            <a:endParaRPr lang="en-US" altLang="en-US">
              <a:solidFill>
                <a:srgbClr val="363636"/>
              </a:solidFill>
              <a:latin typeface="Arial" pitchFamily="34" charset="0"/>
              <a:ea typeface="ヒラギノ角ゴ Pro W3"/>
              <a:cs typeface="ヒラギノ角ゴ Pro W3"/>
            </a:endParaRPr>
          </a:p>
          <a:p>
            <a:pPr eaLnBrk="1" hangingPunct="1"/>
            <a:r>
              <a:rPr lang="en-US" altLang="en-US">
                <a:solidFill>
                  <a:srgbClr val="363636"/>
                </a:solidFill>
                <a:latin typeface="Arial" pitchFamily="34" charset="0"/>
                <a:ea typeface="ヒラギノ角ゴ Pro W3"/>
                <a:cs typeface="ヒラギノ角ゴ Pro W3"/>
              </a:rPr>
              <a:t>Classroom assessment can measure the success of the learning objectives that you have for your lesson or course. It also plays a vital part in the learning process for the student.” </a:t>
            </a:r>
          </a:p>
        </p:txBody>
      </p:sp>
      <p:sp>
        <p:nvSpPr>
          <p:cNvPr id="1628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151F431B-F8C7-41AF-9634-DB5F69B6E1EE}" type="slidenum">
              <a:rPr lang="en-US" altLang="en-US" sz="1300"/>
              <a:pPr/>
              <a:t>41</a:t>
            </a:fld>
            <a:endParaRPr lang="en-US" altLang="en-US" sz="1300"/>
          </a:p>
        </p:txBody>
      </p:sp>
      <p:sp>
        <p:nvSpPr>
          <p:cNvPr id="162822" name="Date Placeholder 5"/>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62823" name="Header Placeholder 6"/>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363636"/>
                </a:solidFill>
                <a:latin typeface="Arial" pitchFamily="34" charset="0"/>
                <a:ea typeface="ヒラギノ角ゴ Pro W3"/>
                <a:cs typeface="ヒラギノ角ゴ Pro W3"/>
              </a:rPr>
              <a:t>“Assessment gives the student more control of their own learning.  Building in ongoing assessment helps students see their progress and feel comfortable with </a:t>
            </a:r>
            <a:r>
              <a:rPr lang="en-US" altLang="en-US" u="sng">
                <a:solidFill>
                  <a:srgbClr val="363636"/>
                </a:solidFill>
                <a:latin typeface="Arial" pitchFamily="34" charset="0"/>
                <a:ea typeface="ヒラギノ角ゴ Pro W3"/>
                <a:cs typeface="ヒラギノ角ゴ Pro W3"/>
              </a:rPr>
              <a:t>ongoing</a:t>
            </a:r>
            <a:r>
              <a:rPr lang="en-US" altLang="en-US">
                <a:solidFill>
                  <a:srgbClr val="363636"/>
                </a:solidFill>
                <a:latin typeface="Arial" pitchFamily="34" charset="0"/>
                <a:ea typeface="ヒラギノ角ゴ Pro W3"/>
                <a:cs typeface="ヒラギノ角ゴ Pro W3"/>
              </a:rPr>
              <a:t> assessment, rather than fearful of the next “big” test. And it helps the teacher monitor progress and plan future lessons.”</a:t>
            </a:r>
          </a:p>
          <a:p>
            <a:pPr eaLnBrk="1" hangingPunct="1"/>
            <a:endParaRPr lang="en-US" altLang="en-US" sz="1500">
              <a:solidFill>
                <a:srgbClr val="000000"/>
              </a:solidFill>
              <a:latin typeface="Arial" pitchFamily="34" charset="0"/>
              <a:ea typeface="ヒラギノ角ゴ Pro W3"/>
              <a:cs typeface="ヒラギノ角ゴ Pro W3"/>
            </a:endParaRPr>
          </a:p>
          <a:p>
            <a:pPr eaLnBrk="1" hangingPunct="1"/>
            <a:endParaRPr lang="en-US" altLang="en-US" smtClean="0">
              <a:solidFill>
                <a:srgbClr val="000000"/>
              </a:solidFill>
              <a:latin typeface="Arial" pitchFamily="34" charset="0"/>
              <a:ea typeface="ヒラギノ角ゴ Pro W3"/>
              <a:cs typeface="ヒラギノ角ゴ Pro W3"/>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094D04AA-B897-4E27-8C0C-4722D4B10981}" type="slidenum">
              <a:rPr lang="en-US" altLang="en-US" sz="1300"/>
              <a:pPr/>
              <a:t>42</a:t>
            </a:fld>
            <a:endParaRPr lang="en-US" altLang="en-US" sz="1300"/>
          </a:p>
        </p:txBody>
      </p:sp>
      <p:sp>
        <p:nvSpPr>
          <p:cNvPr id="1638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63846"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500">
                <a:latin typeface="Arial" pitchFamily="34" charset="0"/>
                <a:ea typeface="ヒラギノ角ゴ Pro W3"/>
                <a:cs typeface="ヒラギノ角ゴ Pro W3"/>
              </a:rPr>
              <a:t>“For example, we can use scoring guides and score descriptors to measure success in classroom activities and to answer the question, “Where am I now?” Well, here is an example of a </a:t>
            </a:r>
            <a:r>
              <a:rPr lang="en-US" altLang="en-US" sz="1500" b="1">
                <a:latin typeface="Arial" pitchFamily="34" charset="0"/>
                <a:ea typeface="ヒラギノ角ゴ Pro W3"/>
                <a:cs typeface="ヒラギノ角ゴ Pro W3"/>
              </a:rPr>
              <a:t>modified</a:t>
            </a:r>
            <a:r>
              <a:rPr lang="en-US" altLang="en-US" sz="1500">
                <a:latin typeface="Arial" pitchFamily="34" charset="0"/>
                <a:ea typeface="ヒラギノ角ゴ Pro W3"/>
                <a:cs typeface="ヒラギノ角ゴ Pro W3"/>
              </a:rPr>
              <a:t> scoring guide for classroom use. The students have only to do these three things to succeed. You then can give them </a:t>
            </a:r>
            <a:r>
              <a:rPr lang="en-US" altLang="en-US" sz="1500" b="1">
                <a:latin typeface="Arial" pitchFamily="34" charset="0"/>
                <a:ea typeface="ヒラギノ角ゴ Pro W3"/>
                <a:cs typeface="ヒラギノ角ゴ Pro W3"/>
              </a:rPr>
              <a:t>directed feedback in a manageable number of areas</a:t>
            </a:r>
            <a:r>
              <a:rPr lang="en-US" altLang="en-US" sz="1500">
                <a:latin typeface="Arial" pitchFamily="34" charset="0"/>
                <a:ea typeface="ヒラギノ角ゴ Pro W3"/>
                <a:cs typeface="ヒラギノ角ゴ Pro W3"/>
              </a:rPr>
              <a:t>. This is an example of assessment for learning.”</a:t>
            </a:r>
          </a:p>
          <a:p>
            <a:endParaRPr lang="en-US" altLang="en-US" sz="1500">
              <a:solidFill>
                <a:srgbClr val="000000"/>
              </a:solidFill>
              <a:latin typeface="Arial" pitchFamily="34" charset="0"/>
              <a:ea typeface="ヒラギノ角ゴ Pro W3"/>
              <a:cs typeface="ヒラギノ角ゴ Pro W3"/>
            </a:endParaRPr>
          </a:p>
          <a:p>
            <a:endParaRPr lang="en-US" altLang="en-US" sz="1500">
              <a:solidFill>
                <a:srgbClr val="000000"/>
              </a:solidFill>
              <a:latin typeface="Arial" pitchFamily="34" charset="0"/>
              <a:ea typeface="ヒラギノ角ゴ Pro W3"/>
              <a:cs typeface="ヒラギノ角ゴ Pro W3"/>
            </a:endParaRPr>
          </a:p>
          <a:p>
            <a:endParaRPr lang="en-US" altLang="en-US" smtClean="0">
              <a:solidFill>
                <a:srgbClr val="000000"/>
              </a:solidFill>
              <a:latin typeface="Arial" pitchFamily="34" charset="0"/>
              <a:ea typeface="ヒラギノ角ゴ Pro W3"/>
              <a:cs typeface="ヒラギノ角ゴ Pro W3"/>
            </a:endParaRPr>
          </a:p>
          <a:p>
            <a:endParaRPr lang="en-US" altLang="en-US" smtClean="0">
              <a:solidFill>
                <a:srgbClr val="000000"/>
              </a:solidFill>
              <a:latin typeface="Arial" pitchFamily="34" charset="0"/>
              <a:ea typeface="ヒラギノ角ゴ Pro W3"/>
              <a:cs typeface="ヒラギノ角ゴ Pro W3"/>
            </a:endParaRP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2F5DCE09-4620-4DD3-9A8C-123E11AB5A93}" type="slidenum">
              <a:rPr lang="en-US" altLang="en-US" sz="1300"/>
              <a:pPr/>
              <a:t>43</a:t>
            </a:fld>
            <a:endParaRPr lang="en-US" altLang="en-US" sz="1300"/>
          </a:p>
        </p:txBody>
      </p:sp>
      <p:sp>
        <p:nvSpPr>
          <p:cNvPr id="164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64870"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992188" y="766763"/>
            <a:ext cx="5118100" cy="3838575"/>
          </a:xfrm>
          <a:ln/>
        </p:spPr>
      </p:sp>
      <p:sp>
        <p:nvSpPr>
          <p:cNvPr id="165891" name="Rectangle 3"/>
          <p:cNvSpPr>
            <a:spLocks noGrp="1" noChangeArrowheads="1"/>
          </p:cNvSpPr>
          <p:nvPr>
            <p:ph type="body" idx="1"/>
          </p:nvPr>
        </p:nvSpPr>
        <p:spPr>
          <a:xfrm>
            <a:off x="946896" y="4863889"/>
            <a:ext cx="5205510" cy="46034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363636"/>
                </a:solidFill>
                <a:latin typeface="Arial" pitchFamily="34" charset="0"/>
                <a:ea typeface="ヒラギノ角ゴ Pro W3"/>
                <a:cs typeface="ヒラギノ角ゴ Pro W3"/>
              </a:rPr>
              <a:t>Here it is again… </a:t>
            </a: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fld id="{9D010042-DA01-4207-9068-CAA8A4399BE7}" type="slidenum">
              <a:rPr lang="en-US" altLang="en-US" sz="1300"/>
              <a:pPr/>
              <a:t>44</a:t>
            </a:fld>
            <a:endParaRPr lang="en-US" altLang="en-US" sz="1300"/>
          </a:p>
        </p:txBody>
      </p:sp>
      <p:sp>
        <p:nvSpPr>
          <p:cNvPr id="1658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endParaRPr lang="en-US" altLang="en-US" sz="1300"/>
          </a:p>
        </p:txBody>
      </p:sp>
      <p:sp>
        <p:nvSpPr>
          <p:cNvPr id="165894"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Arial" pitchFamily="34" charset="0"/>
                <a:ea typeface="ヒラギノ角ゴ Pro W3"/>
                <a:cs typeface="ヒラギノ角ゴ Pro W3"/>
              </a:defRPr>
            </a:lvl1pPr>
            <a:lvl2pPr marL="789682" indent="-303724">
              <a:defRPr sz="3400">
                <a:solidFill>
                  <a:schemeClr val="tx1"/>
                </a:solidFill>
                <a:latin typeface="Arial" pitchFamily="34" charset="0"/>
                <a:ea typeface="ヒラギノ角ゴ Pro W3"/>
                <a:cs typeface="ヒラギノ角ゴ Pro W3"/>
              </a:defRPr>
            </a:lvl2pPr>
            <a:lvl3pPr marL="1214895" indent="-242979">
              <a:defRPr sz="3400">
                <a:solidFill>
                  <a:schemeClr val="tx1"/>
                </a:solidFill>
                <a:latin typeface="Arial" pitchFamily="34" charset="0"/>
                <a:ea typeface="ヒラギノ角ゴ Pro W3"/>
                <a:cs typeface="ヒラギノ角ゴ Pro W3"/>
              </a:defRPr>
            </a:lvl3pPr>
            <a:lvl4pPr marL="1700853" indent="-242979">
              <a:defRPr sz="3400">
                <a:solidFill>
                  <a:schemeClr val="tx1"/>
                </a:solidFill>
                <a:latin typeface="Arial" pitchFamily="34" charset="0"/>
                <a:ea typeface="ヒラギノ角ゴ Pro W3"/>
                <a:cs typeface="ヒラギノ角ゴ Pro W3"/>
              </a:defRPr>
            </a:lvl4pPr>
            <a:lvl5pPr marL="2186810" indent="-242979">
              <a:defRPr sz="3400">
                <a:solidFill>
                  <a:schemeClr val="tx1"/>
                </a:solidFill>
                <a:latin typeface="Arial" pitchFamily="34" charset="0"/>
                <a:ea typeface="ヒラギノ角ゴ Pro W3"/>
                <a:cs typeface="ヒラギノ角ゴ Pro W3"/>
              </a:defRPr>
            </a:lvl5pPr>
            <a:lvl6pPr marL="2672768"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6pPr>
            <a:lvl7pPr marL="3158726"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7pPr>
            <a:lvl8pPr marL="3644684"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8pPr>
            <a:lvl9pPr marL="4130642" indent="-242979" algn="ctr" eaLnBrk="0" fontAlgn="base" hangingPunct="0">
              <a:spcBef>
                <a:spcPct val="0"/>
              </a:spcBef>
              <a:spcAft>
                <a:spcPct val="0"/>
              </a:spcAft>
              <a:defRPr sz="3400">
                <a:solidFill>
                  <a:schemeClr val="tx1"/>
                </a:solidFill>
                <a:latin typeface="Arial" pitchFamily="34" charset="0"/>
                <a:ea typeface="ヒラギノ角ゴ Pro W3"/>
                <a:cs typeface="ヒラギノ角ゴ Pro W3"/>
              </a:defRPr>
            </a:lvl9pPr>
          </a:lstStyle>
          <a:p>
            <a:r>
              <a:rPr lang="en-US" altLang="en-US" sz="1300"/>
              <a:t>TOEIC L&amp;R Propell - Hanoi 2014</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630E95-EBCD-484B-9048-CDA574FFC5BF}" type="slidenum">
              <a:rPr lang="en-US" smtClean="0"/>
              <a:t>45</a:t>
            </a:fld>
            <a:endParaRPr lang="en-US"/>
          </a:p>
        </p:txBody>
      </p:sp>
    </p:spTree>
    <p:extLst>
      <p:ext uri="{BB962C8B-B14F-4D97-AF65-F5344CB8AC3E}">
        <p14:creationId xmlns:p14="http://schemas.microsoft.com/office/powerpoint/2010/main" val="23017494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F630E95-EBCD-484B-9048-CDA574FFC5BF}" type="slidenum">
              <a:rPr lang="en-US" smtClean="0"/>
              <a:t>46</a:t>
            </a:fld>
            <a:endParaRPr lang="en-US"/>
          </a:p>
        </p:txBody>
      </p:sp>
    </p:spTree>
    <p:extLst>
      <p:ext uri="{BB962C8B-B14F-4D97-AF65-F5344CB8AC3E}">
        <p14:creationId xmlns:p14="http://schemas.microsoft.com/office/powerpoint/2010/main" val="383257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FB695D42-A0E7-FF4A-8ECB-BC9BCACB85BA}" type="slidenum">
              <a:rPr lang="en-US" smtClean="0"/>
              <a:pPr>
                <a:defRPr/>
              </a:pPr>
              <a:t>5</a:t>
            </a:fld>
            <a:endParaRPr lang="en-US" dirty="0"/>
          </a:p>
        </p:txBody>
      </p:sp>
    </p:spTree>
    <p:extLst>
      <p:ext uri="{BB962C8B-B14F-4D97-AF65-F5344CB8AC3E}">
        <p14:creationId xmlns:p14="http://schemas.microsoft.com/office/powerpoint/2010/main" val="3563106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FB695D42-A0E7-FF4A-8ECB-BC9BCACB85BA}" type="slidenum">
              <a:rPr lang="en-US" smtClean="0"/>
              <a:pPr>
                <a:defRPr/>
              </a:pPr>
              <a:t>6</a:t>
            </a:fld>
            <a:endParaRPr lang="en-US" dirty="0"/>
          </a:p>
        </p:txBody>
      </p:sp>
    </p:spTree>
    <p:extLst>
      <p:ext uri="{BB962C8B-B14F-4D97-AF65-F5344CB8AC3E}">
        <p14:creationId xmlns:p14="http://schemas.microsoft.com/office/powerpoint/2010/main" val="216228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30E95-EBCD-484B-9048-CDA574FFC5BF}" type="slidenum">
              <a:rPr lang="en-US" smtClean="0"/>
              <a:t>7</a:t>
            </a:fld>
            <a:endParaRPr lang="en-US"/>
          </a:p>
        </p:txBody>
      </p:sp>
    </p:spTree>
    <p:extLst>
      <p:ext uri="{BB962C8B-B14F-4D97-AF65-F5344CB8AC3E}">
        <p14:creationId xmlns:p14="http://schemas.microsoft.com/office/powerpoint/2010/main" val="2301749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8189" indent="-248189">
              <a:buFont typeface="Calibri" panose="020F0502020204030204" pitchFamily="34" charset="0"/>
              <a:buAutoNum type="arabicPeriod"/>
              <a:defRPr/>
            </a:pPr>
            <a:r>
              <a:rPr lang="en-US" altLang="en-US" dirty="0" smtClean="0">
                <a:latin typeface="Arial" panose="020B0604020202020204" pitchFamily="34" charset="0"/>
                <a:ea typeface="ヒラギノ角ゴ Pro W3" charset="-128"/>
              </a:rPr>
              <a:t>The TOEIC </a:t>
            </a:r>
            <a:r>
              <a:rPr lang="en-US" altLang="en-US" dirty="0" err="1" smtClean="0">
                <a:latin typeface="Arial" panose="020B0604020202020204" pitchFamily="34" charset="0"/>
                <a:ea typeface="ヒラギノ角ゴ Pro W3" charset="-128"/>
              </a:rPr>
              <a:t>programme</a:t>
            </a:r>
            <a:r>
              <a:rPr lang="en-US" altLang="en-US" dirty="0" smtClean="0">
                <a:latin typeface="Arial" panose="020B0604020202020204" pitchFamily="34" charset="0"/>
                <a:ea typeface="ヒラギノ角ゴ Pro W3" charset="-128"/>
              </a:rPr>
              <a:t> includes a range of tests to assess English-language proficiency in Listening , Reading, Speaking,  and Writing skills for the global workplace. It also includes a French assessment (listening and reading skills). </a:t>
            </a:r>
          </a:p>
          <a:p>
            <a:pPr marL="248189" indent="-248189">
              <a:buFont typeface="Calibri" panose="020F0502020204030204" pitchFamily="34" charset="0"/>
              <a:buAutoNum type="arabicPeriod"/>
              <a:defRPr/>
            </a:pPr>
            <a:endParaRPr lang="en-US" altLang="en-US" dirty="0" smtClean="0">
              <a:latin typeface="Arial" panose="020B0604020202020204" pitchFamily="34" charset="0"/>
              <a:ea typeface="ヒラギノ角ゴ Pro W3" charset="-128"/>
            </a:endParaRPr>
          </a:p>
          <a:p>
            <a:pPr marL="248189" indent="-248189">
              <a:buFont typeface="Calibri" panose="020F0502020204030204" pitchFamily="34" charset="0"/>
              <a:buAutoNum type="arabicPeriod"/>
              <a:defRPr/>
            </a:pPr>
            <a:r>
              <a:rPr lang="en-US" altLang="en-US" dirty="0" smtClean="0">
                <a:latin typeface="Arial" panose="020B0604020202020204" pitchFamily="34" charset="0"/>
                <a:ea typeface="ヒラギノ角ゴ Pro W3" charset="-128"/>
              </a:rPr>
              <a:t>The test questions are developed from samples of spoken and written English collected from various countries around the world where English is used in the workplace. Not specialized in terms used in economics of business management </a:t>
            </a:r>
          </a:p>
          <a:p>
            <a:pPr marL="248189" indent="-248189">
              <a:buFont typeface="Calibri" panose="020F0502020204030204" pitchFamily="34" charset="0"/>
              <a:buAutoNum type="arabicPeriod"/>
              <a:defRPr/>
            </a:pPr>
            <a:endParaRPr lang="en-US" altLang="en-US" dirty="0" smtClean="0">
              <a:latin typeface="Arial" panose="020B0604020202020204" pitchFamily="34" charset="0"/>
              <a:ea typeface="ヒラギノ角ゴ Pro W3" charset="-128"/>
            </a:endParaRPr>
          </a:p>
          <a:p>
            <a:pPr marL="248189" indent="-248189">
              <a:buFont typeface="Calibri" panose="020F0502020204030204" pitchFamily="34" charset="0"/>
              <a:buAutoNum type="arabicPeriod"/>
              <a:defRPr/>
            </a:pPr>
            <a:r>
              <a:rPr lang="en-US" altLang="en-US" dirty="0" smtClean="0">
                <a:latin typeface="Arial" panose="020B0604020202020204" pitchFamily="34" charset="0"/>
                <a:ea typeface="ヒラギノ角ゴ Pro W3" charset="-128"/>
              </a:rPr>
              <a:t>Avoid testing language (e.g., vocabulary, grammatical constructions, idioms) that would be specific to American or to British English. 4 different accents: US, UK, Australian, and Canadian</a:t>
            </a:r>
          </a:p>
          <a:p>
            <a:pPr>
              <a:buFont typeface="Calibri" panose="020F0502020204030204" pitchFamily="34" charset="0"/>
              <a:buNone/>
              <a:defRPr/>
            </a:pPr>
            <a:r>
              <a:rPr lang="en-US" altLang="en-US" dirty="0" smtClean="0">
                <a:latin typeface="Arial" panose="020B0604020202020204" pitchFamily="34" charset="0"/>
                <a:ea typeface="ヒラギノ角ゴ Pro W3" charset="-128"/>
              </a:rPr>
              <a:t>Based on International English: neither American English nor British English but rather International English</a:t>
            </a:r>
          </a:p>
          <a:p>
            <a:pPr>
              <a:buFont typeface="Calibri" panose="020F0502020204030204" pitchFamily="34" charset="0"/>
              <a:buNone/>
              <a:defRPr/>
            </a:pPr>
            <a:endParaRPr lang="en-US" altLang="en-US" dirty="0" smtClean="0">
              <a:latin typeface="Arial" panose="020B0604020202020204" pitchFamily="34" charset="0"/>
              <a:ea typeface="ヒラギノ角ゴ Pro W3" charset="-128"/>
            </a:endParaRPr>
          </a:p>
          <a:p>
            <a:pPr>
              <a:buFont typeface="Calibri" panose="020F0502020204030204" pitchFamily="34" charset="0"/>
              <a:buNone/>
              <a:defRPr/>
            </a:pPr>
            <a:r>
              <a:rPr lang="en-US" altLang="en-US" dirty="0" smtClean="0">
                <a:latin typeface="Arial" panose="020B0604020202020204" pitchFamily="34" charset="0"/>
                <a:ea typeface="ヒラギノ角ゴ Pro W3" charset="-128"/>
              </a:rPr>
              <a:t>-&gt; Takes into considerations the parameters of professional life: memory, responsiveness, self-confidence, and stress management</a:t>
            </a:r>
          </a:p>
          <a:p>
            <a:pPr marL="248189" indent="-248189">
              <a:buFont typeface="Calibri" panose="020F0502020204030204" pitchFamily="34" charset="0"/>
              <a:buAutoNum type="arabicPeriod"/>
              <a:defRPr/>
            </a:pPr>
            <a:endParaRPr lang="en-US" altLang="en-US" dirty="0" smtClean="0">
              <a:latin typeface="Arial" panose="020B0604020202020204" pitchFamily="34" charset="0"/>
              <a:ea typeface="ヒラギノ角ゴ Pro W3" charset="-128"/>
            </a:endParaRPr>
          </a:p>
          <a:p>
            <a:endParaRPr lang="en-US" dirty="0"/>
          </a:p>
        </p:txBody>
      </p:sp>
      <p:sp>
        <p:nvSpPr>
          <p:cNvPr id="4" name="Slide Number Placeholder 3"/>
          <p:cNvSpPr>
            <a:spLocks noGrp="1"/>
          </p:cNvSpPr>
          <p:nvPr>
            <p:ph type="sldNum" sz="quarter" idx="10"/>
          </p:nvPr>
        </p:nvSpPr>
        <p:spPr/>
        <p:txBody>
          <a:bodyPr/>
          <a:lstStyle/>
          <a:p>
            <a:fld id="{9F630E95-EBCD-484B-9048-CDA574FFC5BF}" type="slidenum">
              <a:rPr lang="en-US" smtClean="0"/>
              <a:t>8</a:t>
            </a:fld>
            <a:endParaRPr lang="en-US"/>
          </a:p>
        </p:txBody>
      </p:sp>
    </p:spTree>
    <p:extLst>
      <p:ext uri="{BB962C8B-B14F-4D97-AF65-F5344CB8AC3E}">
        <p14:creationId xmlns:p14="http://schemas.microsoft.com/office/powerpoint/2010/main" val="2816597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630E95-EBCD-484B-9048-CDA574FFC5BF}" type="slidenum">
              <a:rPr lang="en-US" smtClean="0"/>
              <a:t>9</a:t>
            </a:fld>
            <a:endParaRPr lang="en-US"/>
          </a:p>
        </p:txBody>
      </p:sp>
    </p:spTree>
    <p:extLst>
      <p:ext uri="{BB962C8B-B14F-4D97-AF65-F5344CB8AC3E}">
        <p14:creationId xmlns:p14="http://schemas.microsoft.com/office/powerpoint/2010/main" val="115505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Section Title-green">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08684" y="1591056"/>
            <a:ext cx="2526632" cy="2526632"/>
          </a:xfrm>
          <a:ln w="76200">
            <a:solidFill>
              <a:schemeClr val="tx1"/>
            </a:solidFill>
            <a:miter lim="800000"/>
          </a:ln>
        </p:spPr>
        <p:txBody>
          <a:bodyPr anchor="ctr" anchorCtr="0">
            <a:noAutofit/>
          </a:bodyPr>
          <a:lstStyle>
            <a:lvl1pPr algn="ctr">
              <a:defRPr sz="16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4901210"/>
            <a:ext cx="6858000" cy="49329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schemeClr val="tx1"/>
                </a:solidFill>
              </a:rPr>
              <a:pPr/>
              <a:t>‹#›</a:t>
            </a:fld>
            <a:endParaRPr lang="en-US" dirty="0">
              <a:solidFill>
                <a:schemeClr val="tx1"/>
              </a:solidFill>
            </a:endParaRPr>
          </a:p>
        </p:txBody>
      </p:sp>
      <p:sp>
        <p:nvSpPr>
          <p:cNvPr id="4" name="Footer Placeholder 3"/>
          <p:cNvSpPr>
            <a:spLocks noGrp="1"/>
          </p:cNvSpPr>
          <p:nvPr>
            <p:ph type="ftr" sz="quarter" idx="10"/>
          </p:nvPr>
        </p:nvSpPr>
        <p:spPr/>
        <p:txBody>
          <a:bodyPr/>
          <a:lstStyle/>
          <a:p>
            <a:r>
              <a:rPr lang="en-US"/>
              <a:t>Legal footnote to go here</a:t>
            </a:r>
          </a:p>
          <a:p>
            <a:endParaRPr lang="en-US" sz="700" dirty="0"/>
          </a:p>
        </p:txBody>
      </p:sp>
    </p:spTree>
    <p:extLst>
      <p:ext uri="{BB962C8B-B14F-4D97-AF65-F5344CB8AC3E}">
        <p14:creationId xmlns:p14="http://schemas.microsoft.com/office/powerpoint/2010/main" val="30186918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Two Titles">
    <p:spTree>
      <p:nvGrpSpPr>
        <p:cNvPr id="1" name=""/>
        <p:cNvGrpSpPr/>
        <p:nvPr/>
      </p:nvGrpSpPr>
      <p:grpSpPr>
        <a:xfrm>
          <a:off x="0" y="0"/>
          <a:ext cx="0" cy="0"/>
          <a:chOff x="0" y="0"/>
          <a:chExt cx="0" cy="0"/>
        </a:xfrm>
      </p:grpSpPr>
      <p:sp>
        <p:nvSpPr>
          <p:cNvPr id="2" name="Title 1"/>
          <p:cNvSpPr>
            <a:spLocks noGrp="1"/>
          </p:cNvSpPr>
          <p:nvPr>
            <p:ph type="title"/>
          </p:nvPr>
        </p:nvSpPr>
        <p:spPr>
          <a:xfrm>
            <a:off x="628650" y="385005"/>
            <a:ext cx="7886700" cy="663573"/>
          </a:xfrm>
        </p:spPr>
        <p:txBody>
          <a:bodyPr/>
          <a:lstStyle/>
          <a:p>
            <a:r>
              <a:rPr lang="en-US" dirty="0"/>
              <a:t>Click to edit Master title style</a:t>
            </a:r>
          </a:p>
        </p:txBody>
      </p:sp>
      <p:sp>
        <p:nvSpPr>
          <p:cNvPr id="3" name="Content Placeholder 2"/>
          <p:cNvSpPr>
            <a:spLocks noGrp="1"/>
          </p:cNvSpPr>
          <p:nvPr>
            <p:ph sz="half" idx="1"/>
          </p:nvPr>
        </p:nvSpPr>
        <p:spPr>
          <a:xfrm>
            <a:off x="628650" y="1447800"/>
            <a:ext cx="3886200" cy="4554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47800"/>
            <a:ext cx="3886200" cy="4554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p>
            <a:r>
              <a:rPr lang="en-US" dirty="0"/>
              <a:t>Legal footnote to go here</a:t>
            </a:r>
          </a:p>
          <a:p>
            <a:endParaRPr lang="en-US" sz="700" dirty="0"/>
          </a:p>
        </p:txBody>
      </p:sp>
      <p:sp>
        <p:nvSpPr>
          <p:cNvPr id="6"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400410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_Conten_Chart Two Titles">
    <p:spTree>
      <p:nvGrpSpPr>
        <p:cNvPr id="1" name=""/>
        <p:cNvGrpSpPr/>
        <p:nvPr/>
      </p:nvGrpSpPr>
      <p:grpSpPr>
        <a:xfrm>
          <a:off x="0" y="0"/>
          <a:ext cx="0" cy="0"/>
          <a:chOff x="0" y="0"/>
          <a:chExt cx="0" cy="0"/>
        </a:xfrm>
      </p:grpSpPr>
      <p:sp>
        <p:nvSpPr>
          <p:cNvPr id="2" name="Title 1"/>
          <p:cNvSpPr>
            <a:spLocks noGrp="1"/>
          </p:cNvSpPr>
          <p:nvPr>
            <p:ph type="title"/>
          </p:nvPr>
        </p:nvSpPr>
        <p:spPr>
          <a:xfrm>
            <a:off x="628650" y="385005"/>
            <a:ext cx="7886700" cy="663573"/>
          </a:xfrm>
        </p:spPr>
        <p:txBody>
          <a:bodyPr/>
          <a:lstStyle/>
          <a:p>
            <a:r>
              <a:rPr lang="en-US" dirty="0"/>
              <a:t>Click to edit Master title style</a:t>
            </a:r>
          </a:p>
        </p:txBody>
      </p:sp>
      <p:sp>
        <p:nvSpPr>
          <p:cNvPr id="3" name="Content Placeholder 2"/>
          <p:cNvSpPr>
            <a:spLocks noGrp="1"/>
          </p:cNvSpPr>
          <p:nvPr>
            <p:ph sz="half" idx="1"/>
          </p:nvPr>
        </p:nvSpPr>
        <p:spPr>
          <a:xfrm>
            <a:off x="628650" y="1447800"/>
            <a:ext cx="3886200" cy="4554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47800"/>
            <a:ext cx="3886200" cy="4554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p>
            <a:r>
              <a:rPr lang="en-US"/>
              <a:t>Legal footnote to go here</a:t>
            </a:r>
          </a:p>
          <a:p>
            <a:endParaRPr lang="en-US" sz="700" dirty="0"/>
          </a:p>
        </p:txBody>
      </p:sp>
      <p:sp>
        <p:nvSpPr>
          <p:cNvPr id="6"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8283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0"/>
          </p:nvPr>
        </p:nvSpPr>
        <p:spPr/>
        <p:txBody>
          <a:bodyPr/>
          <a:lstStyle/>
          <a:p>
            <a:r>
              <a:rPr lang="en-US"/>
              <a:t>Legal footnote to go here</a:t>
            </a:r>
          </a:p>
          <a:p>
            <a:endParaRPr lang="en-US" sz="700" dirty="0"/>
          </a:p>
        </p:txBody>
      </p:sp>
      <p:sp>
        <p:nvSpPr>
          <p:cNvPr id="5"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801004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1"/>
            <a:ext cx="7706085" cy="571500"/>
          </a:xfrm>
        </p:spPr>
        <p:txBody>
          <a:bodyPr anchor="b">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3887391" y="1447800"/>
            <a:ext cx="4629150" cy="442391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447800"/>
            <a:ext cx="2949178" cy="44318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Footer Placeholder 4"/>
          <p:cNvSpPr>
            <a:spLocks noGrp="1"/>
          </p:cNvSpPr>
          <p:nvPr>
            <p:ph type="ftr" sz="quarter" idx="10"/>
          </p:nvPr>
        </p:nvSpPr>
        <p:spPr/>
        <p:txBody>
          <a:bodyPr/>
          <a:lstStyle/>
          <a:p>
            <a:r>
              <a:rPr lang="en-US"/>
              <a:t>Legal footnote to go here</a:t>
            </a:r>
          </a:p>
          <a:p>
            <a:endParaRPr lang="en-US" sz="700" dirty="0"/>
          </a:p>
        </p:txBody>
      </p:sp>
      <p:sp>
        <p:nvSpPr>
          <p:cNvPr id="6"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281905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Rectangle 1"/>
          <p:cNvSpPr/>
          <p:nvPr userDrawn="1"/>
        </p:nvSpPr>
        <p:spPr>
          <a:xfrm>
            <a:off x="0" y="-9526"/>
            <a:ext cx="3508744" cy="69510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82266" y="2637829"/>
            <a:ext cx="1580350" cy="1577355"/>
          </a:xfrm>
          <a:ln w="76200">
            <a:solidFill>
              <a:schemeClr val="bg1"/>
            </a:solidFill>
            <a:miter lim="800000"/>
          </a:ln>
        </p:spPr>
        <p:txBody>
          <a:bodyPr wrap="square" anchor="ctr" anchorCtr="0"/>
          <a:lstStyle>
            <a:lvl1pPr marL="0" indent="0" algn="ctr">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Box 12"/>
          <p:cNvSpPr txBox="1"/>
          <p:nvPr userDrawn="1"/>
        </p:nvSpPr>
        <p:spPr>
          <a:xfrm>
            <a:off x="3631596" y="480045"/>
            <a:ext cx="1598772" cy="3154710"/>
          </a:xfrm>
          <a:prstGeom prst="rect">
            <a:avLst/>
          </a:prstGeom>
          <a:noFill/>
        </p:spPr>
        <p:txBody>
          <a:bodyPr wrap="square" rtlCol="0">
            <a:spAutoFit/>
          </a:bodyPr>
          <a:lstStyle/>
          <a:p>
            <a:r>
              <a:rPr lang="en-US" sz="19900" b="1" spc="-150" dirty="0">
                <a:solidFill>
                  <a:schemeClr val="tx2"/>
                </a:solidFill>
                <a:latin typeface="Arial" panose="020B0604020202020204" pitchFamily="34" charset="0"/>
                <a:cs typeface="Arial" panose="020B0604020202020204" pitchFamily="34" charset="0"/>
              </a:rPr>
              <a:t>“</a:t>
            </a:r>
          </a:p>
        </p:txBody>
      </p:sp>
      <p:sp>
        <p:nvSpPr>
          <p:cNvPr id="18" name="Text Placeholder 17"/>
          <p:cNvSpPr>
            <a:spLocks noGrp="1"/>
          </p:cNvSpPr>
          <p:nvPr>
            <p:ph type="body" sz="quarter" idx="13"/>
          </p:nvPr>
        </p:nvSpPr>
        <p:spPr>
          <a:xfrm>
            <a:off x="3826040" y="2117552"/>
            <a:ext cx="4632158" cy="305602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p:cNvSpPr txBox="1"/>
          <p:nvPr userDrawn="1"/>
        </p:nvSpPr>
        <p:spPr>
          <a:xfrm rot="10800000">
            <a:off x="7145851" y="3211097"/>
            <a:ext cx="1598772" cy="3154710"/>
          </a:xfrm>
          <a:prstGeom prst="rect">
            <a:avLst/>
          </a:prstGeom>
          <a:noFill/>
        </p:spPr>
        <p:txBody>
          <a:bodyPr wrap="square" rtlCol="0">
            <a:spAutoFit/>
          </a:bodyPr>
          <a:lstStyle/>
          <a:p>
            <a:r>
              <a:rPr lang="en-US" sz="19900" b="1" spc="-150" dirty="0">
                <a:solidFill>
                  <a:schemeClr val="tx2"/>
                </a:solidFill>
                <a:latin typeface="Arial" panose="020B0604020202020204" pitchFamily="34" charset="0"/>
                <a:cs typeface="Arial" panose="020B0604020202020204" pitchFamily="34" charset="0"/>
              </a:rPr>
              <a:t>“</a:t>
            </a:r>
          </a:p>
        </p:txBody>
      </p:sp>
      <p:sp>
        <p:nvSpPr>
          <p:cNvPr id="12"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pPr/>
              <a:t>‹#›</a:t>
            </a:fld>
            <a:endParaRPr lang="en-US" dirty="0"/>
          </a:p>
        </p:txBody>
      </p:sp>
      <p:sp>
        <p:nvSpPr>
          <p:cNvPr id="3" name="Footer Placeholder 2"/>
          <p:cNvSpPr>
            <a:spLocks noGrp="1"/>
          </p:cNvSpPr>
          <p:nvPr>
            <p:ph type="ftr" sz="quarter" idx="14"/>
          </p:nvPr>
        </p:nvSpPr>
        <p:spPr/>
        <p:txBody>
          <a:bodyPr/>
          <a:lstStyle>
            <a:lvl1pPr>
              <a:defRPr>
                <a:solidFill>
                  <a:schemeClr val="bg1"/>
                </a:solidFill>
              </a:defRPr>
            </a:lvl1pPr>
          </a:lstStyle>
          <a:p>
            <a:r>
              <a:rPr lang="en-US"/>
              <a:t>Legal footnote to go here</a:t>
            </a:r>
          </a:p>
          <a:p>
            <a:endParaRPr lang="en-US" sz="700" dirty="0"/>
          </a:p>
        </p:txBody>
      </p:sp>
      <p:sp>
        <p:nvSpPr>
          <p:cNvPr id="9"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1356302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ClosingSlide2">
    <p:bg>
      <p:bgRef idx="1001">
        <a:schemeClr val="bg2"/>
      </p:bgRef>
    </p:bg>
    <p:spTree>
      <p:nvGrpSpPr>
        <p:cNvPr id="1" name=""/>
        <p:cNvGrpSpPr/>
        <p:nvPr/>
      </p:nvGrpSpPr>
      <p:grpSpPr>
        <a:xfrm>
          <a:off x="0" y="0"/>
          <a:ext cx="0" cy="0"/>
          <a:chOff x="0" y="0"/>
          <a:chExt cx="0" cy="0"/>
        </a:xfrm>
      </p:grpSpPr>
      <p:sp>
        <p:nvSpPr>
          <p:cNvPr id="17" name="Text Placeholder 16"/>
          <p:cNvSpPr>
            <a:spLocks noGrp="1"/>
          </p:cNvSpPr>
          <p:nvPr>
            <p:ph type="body" sz="quarter" idx="16" hasCustomPrompt="1"/>
          </p:nvPr>
        </p:nvSpPr>
        <p:spPr>
          <a:xfrm>
            <a:off x="0" y="2548660"/>
            <a:ext cx="9144000" cy="1260785"/>
          </a:xfrm>
          <a:solidFill>
            <a:srgbClr val="FFFFFF">
              <a:alpha val="21176"/>
            </a:srgbClr>
          </a:solidFill>
        </p:spPr>
        <p:txBody>
          <a:bodyPr anchor="ctr" anchorCtr="0">
            <a:noAutofit/>
          </a:bodyPr>
          <a:lstStyle>
            <a:lvl1pPr marL="0" indent="0" algn="ctr">
              <a:lnSpc>
                <a:spcPts val="2000"/>
              </a:lnSpc>
              <a:buNone/>
              <a:defRPr sz="2000">
                <a:solidFill>
                  <a:schemeClr val="tx1"/>
                </a:solidFill>
                <a:latin typeface="Arial Black" panose="020B0A04020102020204" pitchFamily="34" charset="0"/>
              </a:defRPr>
            </a:lvl1pPr>
            <a:lvl2pPr>
              <a:lnSpc>
                <a:spcPts val="2000"/>
              </a:lnSpc>
              <a:defRPr sz="1800">
                <a:solidFill>
                  <a:schemeClr val="bg2"/>
                </a:solidFill>
                <a:latin typeface="Arial Black" panose="020B0A04020102020204" pitchFamily="34" charset="0"/>
              </a:defRPr>
            </a:lvl2pPr>
            <a:lvl3pPr>
              <a:lnSpc>
                <a:spcPts val="2000"/>
              </a:lnSpc>
              <a:defRPr sz="1800">
                <a:solidFill>
                  <a:schemeClr val="bg2"/>
                </a:solidFill>
                <a:latin typeface="Arial Black" panose="020B0A04020102020204" pitchFamily="34" charset="0"/>
              </a:defRPr>
            </a:lvl3pPr>
            <a:lvl4pPr>
              <a:lnSpc>
                <a:spcPts val="2000"/>
              </a:lnSpc>
              <a:defRPr sz="1800">
                <a:solidFill>
                  <a:schemeClr val="bg2"/>
                </a:solidFill>
                <a:latin typeface="Arial Black" panose="020B0A04020102020204" pitchFamily="34" charset="0"/>
              </a:defRPr>
            </a:lvl4pPr>
            <a:lvl5pPr>
              <a:lnSpc>
                <a:spcPts val="2000"/>
              </a:lnSpc>
              <a:defRPr sz="1800">
                <a:solidFill>
                  <a:schemeClr val="bg2"/>
                </a:solidFill>
                <a:latin typeface="Arial Black" panose="020B0A04020102020204" pitchFamily="34" charset="0"/>
              </a:defRPr>
            </a:lvl5pPr>
          </a:lstStyle>
          <a:p>
            <a:pPr lvl="0"/>
            <a:r>
              <a:rPr lang="en-US" dirty="0"/>
              <a:t>Thank You.</a:t>
            </a:r>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b="26581"/>
          <a:stretch/>
        </p:blipFill>
        <p:spPr>
          <a:xfrm>
            <a:off x="-479291" y="5371519"/>
            <a:ext cx="9909068" cy="1497114"/>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79017" t="1" b="5155"/>
          <a:stretch/>
        </p:blipFill>
        <p:spPr>
          <a:xfrm>
            <a:off x="6996223" y="6285063"/>
            <a:ext cx="1753069" cy="367141"/>
          </a:xfrm>
          <a:prstGeom prst="rect">
            <a:avLst/>
          </a:prstGeom>
        </p:spPr>
      </p:pic>
      <p:pic>
        <p:nvPicPr>
          <p:cNvPr id="22" name="Pictur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1" r="72898" b="-10889"/>
          <a:stretch/>
        </p:blipFill>
        <p:spPr>
          <a:xfrm>
            <a:off x="309674" y="6283204"/>
            <a:ext cx="1870822" cy="354664"/>
          </a:xfrm>
          <a:prstGeom prst="rect">
            <a:avLst/>
          </a:prstGeom>
        </p:spPr>
      </p:pic>
      <p:sp>
        <p:nvSpPr>
          <p:cNvPr id="3" name="Text Placeholder 2"/>
          <p:cNvSpPr>
            <a:spLocks noGrp="1"/>
          </p:cNvSpPr>
          <p:nvPr>
            <p:ph type="body" sz="quarter" idx="17"/>
          </p:nvPr>
        </p:nvSpPr>
        <p:spPr>
          <a:xfrm>
            <a:off x="887210" y="657225"/>
            <a:ext cx="6253162" cy="1619623"/>
          </a:xfrm>
        </p:spPr>
        <p:txBody>
          <a:bodyPr>
            <a:normAutofit/>
          </a:bodyPr>
          <a:lstStyle>
            <a:lvl1pPr marL="0" indent="0">
              <a:buFontTx/>
              <a:buNone/>
              <a:defRPr sz="1800" b="1">
                <a:solidFill>
                  <a:schemeClr val="tx1"/>
                </a:solidFill>
              </a:defRPr>
            </a:lvl1pPr>
            <a:lvl2pPr marL="457200" indent="0">
              <a:buFontTx/>
              <a:buNone/>
              <a:defRPr sz="1600" b="1">
                <a:solidFill>
                  <a:schemeClr val="tx1"/>
                </a:solidFill>
              </a:defRPr>
            </a:lvl2pPr>
            <a:lvl3pPr marL="914400" indent="0">
              <a:buFontTx/>
              <a:buNone/>
              <a:defRPr sz="1400" b="1">
                <a:solidFill>
                  <a:schemeClr val="tx1"/>
                </a:solidFill>
              </a:defRPr>
            </a:lvl3pPr>
            <a:lvl4pPr marL="1371600" indent="0">
              <a:buFontTx/>
              <a:buNone/>
              <a:defRPr sz="1200" b="1">
                <a:solidFill>
                  <a:schemeClr val="tx1"/>
                </a:solidFill>
              </a:defRPr>
            </a:lvl4pPr>
            <a:lvl5pPr marL="1828800" indent="0">
              <a:buFontTx/>
              <a:buNone/>
              <a:defRPr sz="1200" b="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88559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3_PresentationTitle Opt3">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670" y="8932"/>
            <a:ext cx="9771340" cy="6849070"/>
          </a:xfrm>
          <a:prstGeom prst="rect">
            <a:avLst/>
          </a:prstGeom>
        </p:spPr>
      </p:pic>
      <p:sp>
        <p:nvSpPr>
          <p:cNvPr id="3" name="Rectangle 2"/>
          <p:cNvSpPr/>
          <p:nvPr userDrawn="1"/>
        </p:nvSpPr>
        <p:spPr>
          <a:xfrm>
            <a:off x="-313670" y="2571751"/>
            <a:ext cx="9771340" cy="2857104"/>
          </a:xfrm>
          <a:prstGeom prst="rect">
            <a:avLst/>
          </a:prstGeom>
          <a:solidFill>
            <a:srgbClr val="0067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p:nvPr>
        </p:nvSpPr>
        <p:spPr>
          <a:xfrm>
            <a:off x="1" y="3318774"/>
            <a:ext cx="9143999" cy="1250598"/>
          </a:xfrm>
        </p:spPr>
        <p:txBody>
          <a:bodyPr anchor="ctr" anchorCtr="0">
            <a:noAutofit/>
          </a:bodyPr>
          <a:lstStyle>
            <a:lvl1pPr marL="0" indent="0" algn="ctr">
              <a:buNone/>
              <a:defRPr sz="2800" b="1">
                <a:solidFill>
                  <a:schemeClr val="bg1"/>
                </a:solidFill>
                <a:effectLst/>
              </a:defRPr>
            </a:lvl1pPr>
            <a:lvl2pPr marL="457200" indent="0" algn="ctr">
              <a:buNone/>
              <a:defRPr sz="6600" b="1">
                <a:solidFill>
                  <a:schemeClr val="tx2"/>
                </a:solidFill>
              </a:defRPr>
            </a:lvl2pPr>
            <a:lvl3pPr marL="914400" indent="0" algn="ctr">
              <a:buNone/>
              <a:defRPr sz="2000" b="1">
                <a:solidFill>
                  <a:schemeClr val="tx2"/>
                </a:solidFill>
              </a:defRPr>
            </a:lvl3pPr>
            <a:lvl4pPr marL="1371600" indent="0" algn="ctr">
              <a:buNone/>
              <a:defRPr sz="1800" b="1">
                <a:solidFill>
                  <a:schemeClr val="tx2"/>
                </a:solidFill>
              </a:defRPr>
            </a:lvl4pPr>
            <a:lvl5pPr marL="1828800" indent="0" algn="ctr">
              <a:buNone/>
              <a:defRPr sz="1800" b="1">
                <a:solidFill>
                  <a:schemeClr val="tx2"/>
                </a:solidFill>
              </a:defRPr>
            </a:lvl5pPr>
          </a:lstStyle>
          <a:p>
            <a:pPr lvl="0"/>
            <a:r>
              <a:rPr lang="en-US" dirty="0"/>
              <a:t>Click to edit Master text style</a:t>
            </a:r>
          </a:p>
        </p:txBody>
      </p:sp>
    </p:spTree>
    <p:extLst>
      <p:ext uri="{BB962C8B-B14F-4D97-AF65-F5344CB8AC3E}">
        <p14:creationId xmlns:p14="http://schemas.microsoft.com/office/powerpoint/2010/main" val="2448816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4_ClosingSlide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p:cNvPicPr>
            <a:picLocks noChangeAspect="1"/>
          </p:cNvPicPr>
          <p:nvPr userDrawn="1"/>
        </p:nvPicPr>
        <p:blipFill rotWithShape="1">
          <a:blip r:embed="rId3" cstate="print">
            <a:extLst>
              <a:ext uri="{28A0092B-C50C-407E-A947-70E740481C1C}">
                <a14:useLocalDpi xmlns:a14="http://schemas.microsoft.com/office/drawing/2010/main" val="0"/>
              </a:ext>
            </a:extLst>
          </a:blip>
          <a:srcRect b="26581"/>
          <a:stretch/>
        </p:blipFill>
        <p:spPr>
          <a:xfrm>
            <a:off x="-479291" y="5371519"/>
            <a:ext cx="9909068" cy="1497114"/>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79017" t="1" b="5155"/>
          <a:stretch/>
        </p:blipFill>
        <p:spPr>
          <a:xfrm>
            <a:off x="6996223" y="6285063"/>
            <a:ext cx="1753069" cy="367141"/>
          </a:xfrm>
          <a:prstGeom prst="rect">
            <a:avLst/>
          </a:prstGeom>
        </p:spPr>
      </p:pic>
      <p:sp>
        <p:nvSpPr>
          <p:cNvPr id="12" name="Picture Placeholder 8"/>
          <p:cNvSpPr>
            <a:spLocks noGrp="1"/>
          </p:cNvSpPr>
          <p:nvPr>
            <p:ph type="pic" sz="quarter" idx="13"/>
          </p:nvPr>
        </p:nvSpPr>
        <p:spPr>
          <a:xfrm>
            <a:off x="-1588" y="2595461"/>
            <a:ext cx="9145588" cy="1510691"/>
          </a:xfrm>
        </p:spPr>
        <p:txBody>
          <a:bodyPr/>
          <a:lstStyle/>
          <a:p>
            <a:endParaRPr lang="en-US" dirty="0"/>
          </a:p>
        </p:txBody>
      </p:sp>
      <p:sp>
        <p:nvSpPr>
          <p:cNvPr id="17" name="Text Placeholder 16"/>
          <p:cNvSpPr>
            <a:spLocks noGrp="1"/>
          </p:cNvSpPr>
          <p:nvPr>
            <p:ph type="body" sz="quarter" idx="16"/>
          </p:nvPr>
        </p:nvSpPr>
        <p:spPr>
          <a:xfrm>
            <a:off x="395288" y="935665"/>
            <a:ext cx="3911600" cy="1237362"/>
          </a:xfrm>
        </p:spPr>
        <p:txBody>
          <a:bodyPr>
            <a:noAutofit/>
          </a:bodyPr>
          <a:lstStyle>
            <a:lvl1pPr marL="0" indent="0">
              <a:lnSpc>
                <a:spcPts val="2000"/>
              </a:lnSpc>
              <a:buNone/>
              <a:defRPr sz="1800">
                <a:solidFill>
                  <a:schemeClr val="bg1"/>
                </a:solidFill>
                <a:latin typeface="Arial Black" panose="020B0A04020102020204" pitchFamily="34" charset="0"/>
              </a:defRPr>
            </a:lvl1pPr>
            <a:lvl2pPr>
              <a:lnSpc>
                <a:spcPts val="2000"/>
              </a:lnSpc>
              <a:defRPr sz="1800">
                <a:solidFill>
                  <a:schemeClr val="bg2"/>
                </a:solidFill>
                <a:latin typeface="Arial Black" panose="020B0A04020102020204" pitchFamily="34" charset="0"/>
              </a:defRPr>
            </a:lvl2pPr>
            <a:lvl3pPr>
              <a:lnSpc>
                <a:spcPts val="2000"/>
              </a:lnSpc>
              <a:defRPr sz="1800">
                <a:solidFill>
                  <a:schemeClr val="bg2"/>
                </a:solidFill>
                <a:latin typeface="Arial Black" panose="020B0A04020102020204" pitchFamily="34" charset="0"/>
              </a:defRPr>
            </a:lvl3pPr>
            <a:lvl4pPr>
              <a:lnSpc>
                <a:spcPts val="2000"/>
              </a:lnSpc>
              <a:defRPr sz="1800">
                <a:solidFill>
                  <a:schemeClr val="bg2"/>
                </a:solidFill>
                <a:latin typeface="Arial Black" panose="020B0A04020102020204" pitchFamily="34" charset="0"/>
              </a:defRPr>
            </a:lvl4pPr>
            <a:lvl5pPr>
              <a:lnSpc>
                <a:spcPts val="2000"/>
              </a:lnSpc>
              <a:defRPr sz="1800">
                <a:solidFill>
                  <a:schemeClr val="bg2"/>
                </a:solidFill>
                <a:latin typeface="Arial Black" panose="020B0A04020102020204" pitchFamily="34" charset="0"/>
              </a:defRPr>
            </a:lvl5pPr>
          </a:lstStyle>
          <a:p>
            <a:pPr lvl="0"/>
            <a:r>
              <a:rPr lang="en-US" dirty="0"/>
              <a:t>Click to edit Master text styles</a:t>
            </a:r>
          </a:p>
        </p:txBody>
      </p:sp>
      <p:pic>
        <p:nvPicPr>
          <p:cNvPr id="22" name="Picture 21"/>
          <p:cNvPicPr>
            <a:picLocks noChangeAspect="1"/>
          </p:cNvPicPr>
          <p:nvPr userDrawn="1"/>
        </p:nvPicPr>
        <p:blipFill rotWithShape="1">
          <a:blip r:embed="rId4" cstate="print">
            <a:extLst>
              <a:ext uri="{28A0092B-C50C-407E-A947-70E740481C1C}">
                <a14:useLocalDpi xmlns:a14="http://schemas.microsoft.com/office/drawing/2010/main" val="0"/>
              </a:ext>
            </a:extLst>
          </a:blip>
          <a:srcRect t="1" r="72898" b="-10889"/>
          <a:stretch/>
        </p:blipFill>
        <p:spPr>
          <a:xfrm>
            <a:off x="309674" y="6283204"/>
            <a:ext cx="1870822" cy="354664"/>
          </a:xfrm>
          <a:prstGeom prst="rect">
            <a:avLst/>
          </a:prstGeom>
        </p:spPr>
      </p:pic>
    </p:spTree>
    <p:extLst>
      <p:ext uri="{BB962C8B-B14F-4D97-AF65-F5344CB8AC3E}">
        <p14:creationId xmlns:p14="http://schemas.microsoft.com/office/powerpoint/2010/main" val="132309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xfrm>
            <a:off x="4343400" y="6246813"/>
            <a:ext cx="457200" cy="304800"/>
          </a:xfrm>
          <a:prstGeom prst="rect">
            <a:avLst/>
          </a:prstGeom>
          <a:ln/>
        </p:spPr>
        <p:txBody>
          <a:bodyPr/>
          <a:lstStyle>
            <a:lvl1pPr>
              <a:defRPr/>
            </a:lvl1pPr>
          </a:lstStyle>
          <a:p>
            <a:pPr>
              <a:defRPr/>
            </a:pPr>
            <a:fld id="{13FF4B32-5833-4238-9A69-D00B5AF23903}" type="slidenum">
              <a:rPr lang="en-US"/>
              <a:pPr>
                <a:defRPr/>
              </a:pPr>
              <a:t>‹#›</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54315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001000" cy="4724400"/>
          </a:xfrm>
        </p:spPr>
        <p:txBody>
          <a:bodyPr/>
          <a:lstStyle/>
          <a:p>
            <a:pPr lvl="0"/>
            <a:endParaRPr lang="en-US" noProof="0"/>
          </a:p>
        </p:txBody>
      </p:sp>
      <p:sp>
        <p:nvSpPr>
          <p:cNvPr id="4" name="Rectangle 9"/>
          <p:cNvSpPr>
            <a:spLocks noGrp="1" noChangeArrowheads="1"/>
          </p:cNvSpPr>
          <p:nvPr>
            <p:ph type="sldNum" sz="quarter" idx="10"/>
          </p:nvPr>
        </p:nvSpPr>
        <p:spPr>
          <a:xfrm>
            <a:off x="4343400" y="6246813"/>
            <a:ext cx="457200" cy="304800"/>
          </a:xfrm>
          <a:prstGeom prst="rect">
            <a:avLst/>
          </a:prstGeom>
          <a:ln/>
        </p:spPr>
        <p:txBody>
          <a:bodyPr/>
          <a:lstStyle>
            <a:lvl1pPr>
              <a:defRPr/>
            </a:lvl1pPr>
          </a:lstStyle>
          <a:p>
            <a:pPr>
              <a:defRPr/>
            </a:pPr>
            <a:fld id="{03308325-EA41-487A-B376-598BCAA85574}"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940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08684" y="1591895"/>
            <a:ext cx="2526632" cy="2526632"/>
          </a:xfrm>
          <a:ln w="76200">
            <a:solidFill>
              <a:schemeClr val="tx1"/>
            </a:solidFill>
            <a:miter lim="800000"/>
          </a:ln>
        </p:spPr>
        <p:txBody>
          <a:bodyPr anchor="ctr" anchorCtr="0">
            <a:noAutofit/>
          </a:bodyPr>
          <a:lstStyle>
            <a:lvl1pPr algn="ctr">
              <a:defRPr sz="16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4901184"/>
            <a:ext cx="6858000" cy="49329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schemeClr val="tx1"/>
                </a:solidFill>
              </a:rPr>
              <a:pPr/>
              <a:t>‹#›</a:t>
            </a:fld>
            <a:endParaRPr lang="en-US" dirty="0">
              <a:solidFill>
                <a:schemeClr val="tx1"/>
              </a:solidFill>
            </a:endParaRPr>
          </a:p>
        </p:txBody>
      </p:sp>
      <p:sp>
        <p:nvSpPr>
          <p:cNvPr id="4" name="Footer Placeholder 3"/>
          <p:cNvSpPr>
            <a:spLocks noGrp="1"/>
          </p:cNvSpPr>
          <p:nvPr>
            <p:ph type="ftr" sz="quarter" idx="10"/>
          </p:nvPr>
        </p:nvSpPr>
        <p:spPr/>
        <p:txBody>
          <a:bodyPr/>
          <a:lstStyle/>
          <a:p>
            <a:r>
              <a:rPr lang="en-US"/>
              <a:t>Legal footnote to go here</a:t>
            </a:r>
          </a:p>
          <a:p>
            <a:endParaRPr lang="en-US" sz="700" dirty="0"/>
          </a:p>
        </p:txBody>
      </p:sp>
    </p:spTree>
    <p:extLst>
      <p:ext uri="{BB962C8B-B14F-4D97-AF65-F5344CB8AC3E}">
        <p14:creationId xmlns:p14="http://schemas.microsoft.com/office/powerpoint/2010/main" val="290719849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3_Section Title-green">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08684" y="1591056"/>
            <a:ext cx="2526632" cy="2526632"/>
          </a:xfrm>
          <a:ln w="76200">
            <a:solidFill>
              <a:schemeClr val="tx1"/>
            </a:solidFill>
            <a:miter lim="800000"/>
          </a:ln>
        </p:spPr>
        <p:txBody>
          <a:bodyPr anchor="ctr" anchorCtr="0">
            <a:noAutofit/>
          </a:bodyPr>
          <a:lstStyle>
            <a:lvl1pPr algn="ctr">
              <a:defRPr sz="16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4901210"/>
            <a:ext cx="6858000" cy="49329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prstClr val="white"/>
                </a:solidFill>
              </a:rPr>
              <a:pPr/>
              <a:t>‹#›</a:t>
            </a:fld>
            <a:endParaRPr lang="en-US" dirty="0">
              <a:solidFill>
                <a:prstClr val="white"/>
              </a:solidFill>
            </a:endParaRPr>
          </a:p>
        </p:txBody>
      </p:sp>
      <p:sp>
        <p:nvSpPr>
          <p:cNvPr id="4" name="Footer Placeholder 3"/>
          <p:cNvSpPr>
            <a:spLocks noGrp="1"/>
          </p:cNvSpPr>
          <p:nvPr>
            <p:ph type="ftr" sz="quarter" idx="10"/>
          </p:nvPr>
        </p:nvSpPr>
        <p:spPr/>
        <p:txBody>
          <a:bodyPr/>
          <a:lstStyle/>
          <a:p>
            <a:r>
              <a:rPr lang="en-US">
                <a:solidFill>
                  <a:prstClr val="white">
                    <a:tint val="75000"/>
                  </a:prstClr>
                </a:solidFill>
              </a:rPr>
              <a:t>Legal footnote to go here</a:t>
            </a:r>
          </a:p>
          <a:p>
            <a:endParaRPr lang="en-US" sz="700" dirty="0">
              <a:solidFill>
                <a:prstClr val="white">
                  <a:tint val="75000"/>
                </a:prstClr>
              </a:solidFill>
            </a:endParaRPr>
          </a:p>
        </p:txBody>
      </p:sp>
    </p:spTree>
    <p:extLst>
      <p:ext uri="{BB962C8B-B14F-4D97-AF65-F5344CB8AC3E}">
        <p14:creationId xmlns:p14="http://schemas.microsoft.com/office/powerpoint/2010/main" val="347640958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Section Title-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08684" y="1591895"/>
            <a:ext cx="2526632" cy="2526632"/>
          </a:xfrm>
          <a:ln w="76200">
            <a:solidFill>
              <a:schemeClr val="tx1"/>
            </a:solidFill>
            <a:miter lim="800000"/>
          </a:ln>
        </p:spPr>
        <p:txBody>
          <a:bodyPr anchor="ctr" anchorCtr="0">
            <a:noAutofit/>
          </a:bodyPr>
          <a:lstStyle>
            <a:lvl1pPr algn="ctr">
              <a:defRPr sz="16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4901184"/>
            <a:ext cx="6858000" cy="49329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prstClr val="white"/>
                </a:solidFill>
              </a:rPr>
              <a:pPr/>
              <a:t>‹#›</a:t>
            </a:fld>
            <a:endParaRPr lang="en-US" dirty="0">
              <a:solidFill>
                <a:prstClr val="white"/>
              </a:solidFill>
            </a:endParaRPr>
          </a:p>
        </p:txBody>
      </p:sp>
      <p:sp>
        <p:nvSpPr>
          <p:cNvPr id="4" name="Footer Placeholder 3"/>
          <p:cNvSpPr>
            <a:spLocks noGrp="1"/>
          </p:cNvSpPr>
          <p:nvPr>
            <p:ph type="ftr" sz="quarter" idx="10"/>
          </p:nvPr>
        </p:nvSpPr>
        <p:spPr/>
        <p:txBody>
          <a:bodyPr/>
          <a:lstStyle/>
          <a:p>
            <a:r>
              <a:rPr lang="en-US">
                <a:solidFill>
                  <a:prstClr val="white">
                    <a:tint val="75000"/>
                  </a:prstClr>
                </a:solidFill>
              </a:rPr>
              <a:t>Legal footnote to go here</a:t>
            </a:r>
          </a:p>
          <a:p>
            <a:endParaRPr lang="en-US" sz="700" dirty="0">
              <a:solidFill>
                <a:prstClr val="white">
                  <a:tint val="75000"/>
                </a:prstClr>
              </a:solidFill>
            </a:endParaRPr>
          </a:p>
        </p:txBody>
      </p:sp>
      <p:sp>
        <p:nvSpPr>
          <p:cNvPr id="7"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356921155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2_Section Title-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08684" y="1591056"/>
            <a:ext cx="2526632" cy="2526632"/>
          </a:xfrm>
          <a:ln w="76200">
            <a:solidFill>
              <a:schemeClr val="tx1"/>
            </a:solidFill>
            <a:miter lim="800000"/>
          </a:ln>
        </p:spPr>
        <p:txBody>
          <a:bodyPr anchor="ctr" anchorCtr="0">
            <a:noAutofit/>
          </a:bodyPr>
          <a:lstStyle>
            <a:lvl1pPr algn="ctr">
              <a:defRPr sz="16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4901210"/>
            <a:ext cx="6858000" cy="49329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prstClr val="white"/>
                </a:solidFill>
              </a:rPr>
              <a:pPr/>
              <a:t>‹#›</a:t>
            </a:fld>
            <a:endParaRPr lang="en-US" dirty="0">
              <a:solidFill>
                <a:prstClr val="white"/>
              </a:solidFill>
            </a:endParaRPr>
          </a:p>
        </p:txBody>
      </p:sp>
      <p:sp>
        <p:nvSpPr>
          <p:cNvPr id="4" name="Footer Placeholder 3"/>
          <p:cNvSpPr>
            <a:spLocks noGrp="1"/>
          </p:cNvSpPr>
          <p:nvPr>
            <p:ph type="ftr" sz="quarter" idx="10"/>
          </p:nvPr>
        </p:nvSpPr>
        <p:spPr/>
        <p:txBody>
          <a:bodyPr/>
          <a:lstStyle/>
          <a:p>
            <a:r>
              <a:rPr lang="en-US">
                <a:solidFill>
                  <a:prstClr val="white">
                    <a:tint val="75000"/>
                  </a:prstClr>
                </a:solidFill>
              </a:rPr>
              <a:t>Legal footnote to go here</a:t>
            </a:r>
          </a:p>
          <a:p>
            <a:endParaRPr lang="en-US" sz="700" dirty="0">
              <a:solidFill>
                <a:prstClr val="white">
                  <a:tint val="75000"/>
                </a:prstClr>
              </a:solidFill>
            </a:endParaRPr>
          </a:p>
        </p:txBody>
      </p:sp>
      <p:sp>
        <p:nvSpPr>
          <p:cNvPr id="7"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2979681945"/>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Section Title-gree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08684" y="1591056"/>
            <a:ext cx="2526632" cy="2526632"/>
          </a:xfrm>
          <a:ln w="76200">
            <a:solidFill>
              <a:schemeClr val="tx1"/>
            </a:solidFill>
            <a:miter lim="800000"/>
          </a:ln>
        </p:spPr>
        <p:txBody>
          <a:bodyPr anchor="ctr" anchorCtr="0">
            <a:noAutofit/>
          </a:bodyPr>
          <a:lstStyle>
            <a:lvl1pPr algn="ctr">
              <a:defRPr sz="16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4901210"/>
            <a:ext cx="6858000" cy="49329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prstClr val="white"/>
                </a:solidFill>
              </a:rPr>
              <a:pPr/>
              <a:t>‹#›</a:t>
            </a:fld>
            <a:endParaRPr lang="en-US" dirty="0">
              <a:solidFill>
                <a:prstClr val="white"/>
              </a:solidFill>
            </a:endParaRPr>
          </a:p>
        </p:txBody>
      </p:sp>
      <p:sp>
        <p:nvSpPr>
          <p:cNvPr id="4" name="Footer Placeholder 3"/>
          <p:cNvSpPr>
            <a:spLocks noGrp="1"/>
          </p:cNvSpPr>
          <p:nvPr>
            <p:ph type="ftr" sz="quarter" idx="10"/>
          </p:nvPr>
        </p:nvSpPr>
        <p:spPr/>
        <p:txBody>
          <a:bodyPr/>
          <a:lstStyle/>
          <a:p>
            <a:r>
              <a:rPr lang="en-US" dirty="0">
                <a:solidFill>
                  <a:prstClr val="white">
                    <a:tint val="75000"/>
                  </a:prstClr>
                </a:solidFill>
              </a:rPr>
              <a:t>Legal footnote to go here</a:t>
            </a:r>
          </a:p>
          <a:p>
            <a:endParaRPr lang="en-US" sz="700" dirty="0">
              <a:solidFill>
                <a:prstClr val="white">
                  <a:tint val="75000"/>
                </a:prstClr>
              </a:solidFill>
            </a:endParaRPr>
          </a:p>
        </p:txBody>
      </p:sp>
      <p:sp>
        <p:nvSpPr>
          <p:cNvPr id="6"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128900268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pt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5267325"/>
            <a:ext cx="9153526" cy="1373397"/>
          </a:xfrm>
          <a:prstGeom prst="rect">
            <a:avLst/>
          </a:prstGeom>
          <a:gradFill>
            <a:gsLst>
              <a:gs pos="33000">
                <a:schemeClr val="bg1">
                  <a:alpha val="50000"/>
                </a:schemeClr>
              </a:gs>
              <a:gs pos="49000">
                <a:schemeClr val="bg1"/>
              </a:gs>
              <a:gs pos="83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4553893"/>
            <a:ext cx="9153526" cy="2112305"/>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Content Placeholder 4"/>
          <p:cNvSpPr>
            <a:spLocks noGrp="1"/>
          </p:cNvSpPr>
          <p:nvPr>
            <p:ph sz="quarter" idx="14"/>
          </p:nvPr>
        </p:nvSpPr>
        <p:spPr>
          <a:xfrm>
            <a:off x="341670" y="5799985"/>
            <a:ext cx="8160884" cy="762181"/>
          </a:xfrm>
          <a:noFill/>
        </p:spPr>
        <p:txBody>
          <a:bodyPr anchor="t" anchorCtr="0">
            <a:normAutofit/>
          </a:bodyPr>
          <a:lstStyle>
            <a:lvl1pPr marL="0" indent="0" algn="ctr">
              <a:lnSpc>
                <a:spcPct val="100000"/>
              </a:lnSpc>
              <a:spcBef>
                <a:spcPts val="0"/>
              </a:spcBef>
              <a:buFontTx/>
              <a:buNone/>
              <a:defRPr sz="120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Text Placeholder 9"/>
          <p:cNvSpPr>
            <a:spLocks noGrp="1"/>
          </p:cNvSpPr>
          <p:nvPr>
            <p:ph type="body" sz="quarter" idx="13"/>
          </p:nvPr>
        </p:nvSpPr>
        <p:spPr>
          <a:xfrm>
            <a:off x="341669" y="4796833"/>
            <a:ext cx="8160885" cy="1029249"/>
          </a:xfrm>
          <a:noFill/>
          <a:ln w="76200">
            <a:noFill/>
            <a:miter lim="800000"/>
          </a:ln>
        </p:spPr>
        <p:txBody>
          <a:bodyPr anchor="t" anchorCtr="0">
            <a:noAutofit/>
          </a:bodyPr>
          <a:lstStyle>
            <a:lvl1pPr marL="0" indent="0" algn="ctr">
              <a:buNone/>
              <a:defRPr sz="3400" b="1">
                <a:solidFill>
                  <a:schemeClr val="tx2"/>
                </a:solidFill>
                <a:effectLst/>
              </a:defRPr>
            </a:lvl1pPr>
            <a:lvl2pPr marL="457200" indent="0" algn="ctr">
              <a:buNone/>
              <a:defRPr sz="6600" b="1">
                <a:solidFill>
                  <a:schemeClr val="tx2"/>
                </a:solidFill>
              </a:defRPr>
            </a:lvl2pPr>
            <a:lvl3pPr marL="914400" indent="0" algn="ctr">
              <a:buNone/>
              <a:defRPr sz="2000" b="1">
                <a:solidFill>
                  <a:schemeClr val="tx2"/>
                </a:solidFill>
              </a:defRPr>
            </a:lvl3pPr>
            <a:lvl4pPr marL="1371600" indent="0" algn="ctr">
              <a:buNone/>
              <a:defRPr sz="1800" b="1">
                <a:solidFill>
                  <a:schemeClr val="tx2"/>
                </a:solidFill>
              </a:defRPr>
            </a:lvl4pPr>
            <a:lvl5pPr marL="1828800" indent="0" algn="ctr">
              <a:buNone/>
              <a:defRPr sz="1800" b="1">
                <a:solidFill>
                  <a:schemeClr val="tx2"/>
                </a:solidFill>
              </a:defRPr>
            </a:lvl5pPr>
          </a:lstStyle>
          <a:p>
            <a:pPr lvl="0"/>
            <a:r>
              <a:rPr lang="en-US" dirty="0"/>
              <a:t>Click to edit Master text style</a:t>
            </a:r>
          </a:p>
        </p:txBody>
      </p:sp>
      <p:sp>
        <p:nvSpPr>
          <p:cNvPr id="14" name="Rectangle 13"/>
          <p:cNvSpPr/>
          <p:nvPr userDrawn="1"/>
        </p:nvSpPr>
        <p:spPr>
          <a:xfrm>
            <a:off x="-39172" y="6666197"/>
            <a:ext cx="9183171" cy="202736"/>
          </a:xfrm>
          <a:prstGeom prst="rect">
            <a:avLst/>
          </a:prstGeom>
          <a:solidFill>
            <a:srgbClr val="0067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96673990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444752"/>
            <a:ext cx="7886700" cy="43800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p>
            <a:r>
              <a:rPr lang="en-US">
                <a:solidFill>
                  <a:prstClr val="black">
                    <a:tint val="75000"/>
                  </a:prstClr>
                </a:solidFill>
              </a:rPr>
              <a:t>Legal footnote to go here</a:t>
            </a:r>
          </a:p>
          <a:p>
            <a:endParaRPr lang="en-US" sz="700" dirty="0">
              <a:solidFill>
                <a:prstClr val="black">
                  <a:tint val="75000"/>
                </a:prstClr>
              </a:solidFill>
            </a:endParaRPr>
          </a:p>
        </p:txBody>
      </p:sp>
    </p:spTree>
    <p:extLst>
      <p:ext uri="{BB962C8B-B14F-4D97-AF65-F5344CB8AC3E}">
        <p14:creationId xmlns:p14="http://schemas.microsoft.com/office/powerpoint/2010/main" val="3547553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447800"/>
            <a:ext cx="3886200" cy="4704906"/>
          </a:xfrm>
        </p:spPr>
        <p:txBody>
          <a:bodyPr/>
          <a:lstStyle>
            <a:lvl1pPr>
              <a:lnSpc>
                <a:spcPct val="90000"/>
              </a:lnSpc>
              <a:spcBef>
                <a:spcPts val="1000"/>
              </a:spcBef>
              <a:defRPr/>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47800"/>
            <a:ext cx="3886200" cy="47049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p>
            <a:r>
              <a:rPr lang="en-US">
                <a:solidFill>
                  <a:prstClr val="black">
                    <a:tint val="75000"/>
                  </a:prstClr>
                </a:solidFill>
              </a:rPr>
              <a:t>Legal footnote to go here</a:t>
            </a:r>
          </a:p>
          <a:p>
            <a:endParaRPr lang="en-US" sz="700" dirty="0">
              <a:solidFill>
                <a:prstClr val="black">
                  <a:tint val="75000"/>
                </a:prstClr>
              </a:solidFill>
            </a:endParaRPr>
          </a:p>
        </p:txBody>
      </p:sp>
    </p:spTree>
    <p:extLst>
      <p:ext uri="{BB962C8B-B14F-4D97-AF65-F5344CB8AC3E}">
        <p14:creationId xmlns:p14="http://schemas.microsoft.com/office/powerpoint/2010/main" val="3169609757"/>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tent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1" y="1447800"/>
            <a:ext cx="3269582" cy="4506468"/>
          </a:xfrm>
        </p:spPr>
        <p:txBody>
          <a:bodyPr/>
          <a:lstStyle>
            <a:lvl1pPr>
              <a:lnSpc>
                <a:spcPct val="90000"/>
              </a:lnSpc>
              <a:spcBef>
                <a:spcPts val="1000"/>
              </a:spcBef>
              <a:defRPr/>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3"/>
          </p:nvPr>
        </p:nvSpPr>
        <p:spPr>
          <a:xfrm>
            <a:off x="4102767" y="1447800"/>
            <a:ext cx="4873281" cy="4506468"/>
          </a:xfrm>
        </p:spPr>
        <p:txBody>
          <a:bodyPr/>
          <a:lstStyle/>
          <a:p>
            <a:endParaRPr lang="en-US" dirty="0"/>
          </a:p>
        </p:txBody>
      </p:sp>
      <p:sp>
        <p:nvSpPr>
          <p:cNvPr id="4" name="Footer Placeholder 3"/>
          <p:cNvSpPr>
            <a:spLocks noGrp="1"/>
          </p:cNvSpPr>
          <p:nvPr>
            <p:ph type="ftr" sz="quarter" idx="14"/>
          </p:nvPr>
        </p:nvSpPr>
        <p:spPr/>
        <p:txBody>
          <a:bodyPr/>
          <a:lstStyle/>
          <a:p>
            <a:r>
              <a:rPr lang="en-US">
                <a:solidFill>
                  <a:prstClr val="black">
                    <a:tint val="75000"/>
                  </a:prstClr>
                </a:solidFill>
              </a:rPr>
              <a:t>Legal footnote to go here</a:t>
            </a:r>
          </a:p>
          <a:p>
            <a:endParaRPr lang="en-US" sz="700" dirty="0">
              <a:solidFill>
                <a:prstClr val="black">
                  <a:tint val="75000"/>
                </a:prstClr>
              </a:solidFill>
            </a:endParaRPr>
          </a:p>
        </p:txBody>
      </p:sp>
    </p:spTree>
    <p:extLst>
      <p:ext uri="{BB962C8B-B14F-4D97-AF65-F5344CB8AC3E}">
        <p14:creationId xmlns:p14="http://schemas.microsoft.com/office/powerpoint/2010/main" val="4243592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fullImageandTitle">
    <p:spTree>
      <p:nvGrpSpPr>
        <p:cNvPr id="1" name=""/>
        <p:cNvGrpSpPr/>
        <p:nvPr/>
      </p:nvGrpSpPr>
      <p:grpSpPr>
        <a:xfrm>
          <a:off x="0" y="0"/>
          <a:ext cx="0" cy="0"/>
          <a:chOff x="0" y="0"/>
          <a:chExt cx="0" cy="0"/>
        </a:xfrm>
      </p:grpSpPr>
      <p:sp>
        <p:nvSpPr>
          <p:cNvPr id="8" name="Rectangle 7"/>
          <p:cNvSpPr/>
          <p:nvPr userDrawn="1"/>
        </p:nvSpPr>
        <p:spPr>
          <a:xfrm>
            <a:off x="5329988" y="0"/>
            <a:ext cx="38140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Arial" panose="020B0604020202020204" pitchFamily="34" charset="0"/>
            </a:endParaRPr>
          </a:p>
        </p:txBody>
      </p:sp>
      <p:sp>
        <p:nvSpPr>
          <p:cNvPr id="4" name="Content Placeholder 3"/>
          <p:cNvSpPr>
            <a:spLocks noGrp="1"/>
          </p:cNvSpPr>
          <p:nvPr>
            <p:ph sz="half" idx="2"/>
          </p:nvPr>
        </p:nvSpPr>
        <p:spPr>
          <a:xfrm>
            <a:off x="6376735" y="4052554"/>
            <a:ext cx="1828800" cy="1828800"/>
          </a:xfrm>
          <a:noFill/>
          <a:ln w="76200">
            <a:solidFill>
              <a:schemeClr val="bg1"/>
            </a:solidFill>
            <a:miter lim="800000"/>
          </a:ln>
        </p:spPr>
        <p:txBody>
          <a:bodyPr wrap="square" anchor="ctr" anchorCtr="0">
            <a:normAutofit/>
          </a:bodyPr>
          <a:lstStyle>
            <a:lvl1pPr marL="0" indent="0" algn="ctr">
              <a:buFont typeface="Arial" panose="020B0604020202020204" pitchFamily="34" charset="0"/>
              <a:buNone/>
              <a:defRPr sz="1600" b="1">
                <a:solidFill>
                  <a:schemeClr val="bg1"/>
                </a:solidFill>
              </a:defRPr>
            </a:lvl1pPr>
            <a:lvl2pPr marL="457200" indent="0" algn="ctr">
              <a:buFont typeface="Arial" panose="020B0604020202020204" pitchFamily="34" charset="0"/>
              <a:buNone/>
              <a:defRPr sz="1600" b="1">
                <a:solidFill>
                  <a:schemeClr val="bg1"/>
                </a:solidFill>
              </a:defRPr>
            </a:lvl2pPr>
            <a:lvl3pPr marL="914400" indent="0" algn="ctr">
              <a:buFont typeface="Arial" panose="020B0604020202020204" pitchFamily="34" charset="0"/>
              <a:buNone/>
              <a:defRPr sz="1600" b="1">
                <a:solidFill>
                  <a:schemeClr val="bg1"/>
                </a:solidFill>
              </a:defRPr>
            </a:lvl3pPr>
            <a:lvl4pPr marL="1371600" indent="0" algn="ctr">
              <a:buFont typeface="Arial" panose="020B0604020202020204" pitchFamily="34" charset="0"/>
              <a:buNone/>
              <a:defRPr sz="1600" b="1">
                <a:solidFill>
                  <a:schemeClr val="bg1"/>
                </a:solidFill>
              </a:defRPr>
            </a:lvl4pPr>
            <a:lvl5pPr marL="1828800" indent="0" algn="ctr">
              <a:buFont typeface="Arial" panose="020B0604020202020204" pitchFamily="34" charset="0"/>
              <a:buNone/>
              <a:defRPr sz="1600" b="1">
                <a:solidFill>
                  <a:schemeClr val="bg1"/>
                </a:solidFill>
              </a:defRPr>
            </a:lvl5pPr>
          </a:lstStyle>
          <a:p>
            <a:pPr lvl="0"/>
            <a:r>
              <a:rPr lang="en-US" dirty="0"/>
              <a:t>Click to edit Master text styles</a:t>
            </a:r>
          </a:p>
        </p:txBody>
      </p:sp>
      <p:sp>
        <p:nvSpPr>
          <p:cNvPr id="10" name="Picture Placeholder 9"/>
          <p:cNvSpPr>
            <a:spLocks noGrp="1"/>
          </p:cNvSpPr>
          <p:nvPr>
            <p:ph type="pic" sz="quarter" idx="13"/>
          </p:nvPr>
        </p:nvSpPr>
        <p:spPr>
          <a:xfrm>
            <a:off x="0" y="0"/>
            <a:ext cx="5329238" cy="6858000"/>
          </a:xfrm>
        </p:spPr>
        <p:txBody>
          <a:bodyPr/>
          <a:lstStyle/>
          <a:p>
            <a:endParaRPr lang="en-US" dirty="0"/>
          </a:p>
        </p:txBody>
      </p:sp>
      <p:sp>
        <p:nvSpPr>
          <p:cNvPr id="11"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1733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Two Titles">
    <p:spTree>
      <p:nvGrpSpPr>
        <p:cNvPr id="1" name=""/>
        <p:cNvGrpSpPr/>
        <p:nvPr/>
      </p:nvGrpSpPr>
      <p:grpSpPr>
        <a:xfrm>
          <a:off x="0" y="0"/>
          <a:ext cx="0" cy="0"/>
          <a:chOff x="0" y="0"/>
          <a:chExt cx="0" cy="0"/>
        </a:xfrm>
      </p:grpSpPr>
      <p:sp>
        <p:nvSpPr>
          <p:cNvPr id="2" name="Title 1"/>
          <p:cNvSpPr>
            <a:spLocks noGrp="1"/>
          </p:cNvSpPr>
          <p:nvPr>
            <p:ph type="title"/>
          </p:nvPr>
        </p:nvSpPr>
        <p:spPr>
          <a:xfrm>
            <a:off x="628650" y="385005"/>
            <a:ext cx="7886700" cy="663573"/>
          </a:xfrm>
        </p:spPr>
        <p:txBody>
          <a:bodyPr/>
          <a:lstStyle/>
          <a:p>
            <a:r>
              <a:rPr lang="en-US" dirty="0"/>
              <a:t>Click to edit Master title style</a:t>
            </a:r>
          </a:p>
        </p:txBody>
      </p:sp>
      <p:sp>
        <p:nvSpPr>
          <p:cNvPr id="3" name="Content Placeholder 2"/>
          <p:cNvSpPr>
            <a:spLocks noGrp="1"/>
          </p:cNvSpPr>
          <p:nvPr>
            <p:ph sz="half" idx="1"/>
          </p:nvPr>
        </p:nvSpPr>
        <p:spPr>
          <a:xfrm>
            <a:off x="628650" y="1447800"/>
            <a:ext cx="3886200" cy="4554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47800"/>
            <a:ext cx="3886200" cy="4554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p>
            <a:r>
              <a:rPr lang="en-US">
                <a:solidFill>
                  <a:prstClr val="black">
                    <a:tint val="75000"/>
                  </a:prstClr>
                </a:solidFill>
              </a:rPr>
              <a:t>Legal footnote to go here</a:t>
            </a:r>
          </a:p>
          <a:p>
            <a:endParaRPr lang="en-US" sz="700" dirty="0">
              <a:solidFill>
                <a:prstClr val="black">
                  <a:tint val="75000"/>
                </a:prstClr>
              </a:solidFill>
            </a:endParaRPr>
          </a:p>
        </p:txBody>
      </p:sp>
    </p:spTree>
    <p:extLst>
      <p:ext uri="{BB962C8B-B14F-4D97-AF65-F5344CB8AC3E}">
        <p14:creationId xmlns:p14="http://schemas.microsoft.com/office/powerpoint/2010/main" val="56314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Section Title-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08684" y="1591056"/>
            <a:ext cx="2526632" cy="2526632"/>
          </a:xfrm>
          <a:ln w="76200">
            <a:solidFill>
              <a:schemeClr val="tx1"/>
            </a:solidFill>
            <a:miter lim="800000"/>
          </a:ln>
        </p:spPr>
        <p:txBody>
          <a:bodyPr anchor="ctr" anchorCtr="0">
            <a:noAutofit/>
          </a:bodyPr>
          <a:lstStyle>
            <a:lvl1pPr algn="ctr">
              <a:defRPr sz="16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4901210"/>
            <a:ext cx="6858000" cy="49329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schemeClr val="tx1"/>
                </a:solidFill>
              </a:rPr>
              <a:pPr/>
              <a:t>‹#›</a:t>
            </a:fld>
            <a:endParaRPr lang="en-US" dirty="0">
              <a:solidFill>
                <a:schemeClr val="tx1"/>
              </a:solidFill>
            </a:endParaRPr>
          </a:p>
        </p:txBody>
      </p:sp>
      <p:sp>
        <p:nvSpPr>
          <p:cNvPr id="4" name="Footer Placeholder 3"/>
          <p:cNvSpPr>
            <a:spLocks noGrp="1"/>
          </p:cNvSpPr>
          <p:nvPr>
            <p:ph type="ftr" sz="quarter" idx="10"/>
          </p:nvPr>
        </p:nvSpPr>
        <p:spPr/>
        <p:txBody>
          <a:bodyPr/>
          <a:lstStyle/>
          <a:p>
            <a:r>
              <a:rPr lang="en-US"/>
              <a:t>Legal footnote to go here</a:t>
            </a:r>
          </a:p>
          <a:p>
            <a:endParaRPr lang="en-US" sz="700" dirty="0"/>
          </a:p>
        </p:txBody>
      </p:sp>
    </p:spTree>
    <p:extLst>
      <p:ext uri="{BB962C8B-B14F-4D97-AF65-F5344CB8AC3E}">
        <p14:creationId xmlns:p14="http://schemas.microsoft.com/office/powerpoint/2010/main" val="126725033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_Conten_Chart Two Titles">
    <p:spTree>
      <p:nvGrpSpPr>
        <p:cNvPr id="1" name=""/>
        <p:cNvGrpSpPr/>
        <p:nvPr/>
      </p:nvGrpSpPr>
      <p:grpSpPr>
        <a:xfrm>
          <a:off x="0" y="0"/>
          <a:ext cx="0" cy="0"/>
          <a:chOff x="0" y="0"/>
          <a:chExt cx="0" cy="0"/>
        </a:xfrm>
      </p:grpSpPr>
      <p:sp>
        <p:nvSpPr>
          <p:cNvPr id="2" name="Title 1"/>
          <p:cNvSpPr>
            <a:spLocks noGrp="1"/>
          </p:cNvSpPr>
          <p:nvPr>
            <p:ph type="title"/>
          </p:nvPr>
        </p:nvSpPr>
        <p:spPr>
          <a:xfrm>
            <a:off x="628650" y="385005"/>
            <a:ext cx="7886700" cy="663573"/>
          </a:xfrm>
        </p:spPr>
        <p:txBody>
          <a:bodyPr/>
          <a:lstStyle/>
          <a:p>
            <a:r>
              <a:rPr lang="en-US" dirty="0"/>
              <a:t>Click to edit Master title style</a:t>
            </a:r>
          </a:p>
        </p:txBody>
      </p:sp>
      <p:sp>
        <p:nvSpPr>
          <p:cNvPr id="3" name="Content Placeholder 2"/>
          <p:cNvSpPr>
            <a:spLocks noGrp="1"/>
          </p:cNvSpPr>
          <p:nvPr>
            <p:ph sz="half" idx="1"/>
          </p:nvPr>
        </p:nvSpPr>
        <p:spPr>
          <a:xfrm>
            <a:off x="628650" y="1447800"/>
            <a:ext cx="3886200" cy="4554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47800"/>
            <a:ext cx="3886200" cy="4554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p>
            <a:r>
              <a:rPr lang="en-US">
                <a:solidFill>
                  <a:prstClr val="black">
                    <a:tint val="75000"/>
                  </a:prstClr>
                </a:solidFill>
              </a:rPr>
              <a:t>Legal footnote to go here</a:t>
            </a:r>
          </a:p>
          <a:p>
            <a:endParaRPr lang="en-US" sz="700" dirty="0">
              <a:solidFill>
                <a:prstClr val="black">
                  <a:tint val="75000"/>
                </a:prstClr>
              </a:solidFill>
            </a:endParaRPr>
          </a:p>
        </p:txBody>
      </p:sp>
    </p:spTree>
    <p:extLst>
      <p:ext uri="{BB962C8B-B14F-4D97-AF65-F5344CB8AC3E}">
        <p14:creationId xmlns:p14="http://schemas.microsoft.com/office/powerpoint/2010/main" val="4070260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0"/>
          </p:nvPr>
        </p:nvSpPr>
        <p:spPr/>
        <p:txBody>
          <a:bodyPr/>
          <a:lstStyle/>
          <a:p>
            <a:r>
              <a:rPr lang="en-US">
                <a:solidFill>
                  <a:prstClr val="black">
                    <a:tint val="75000"/>
                  </a:prstClr>
                </a:solidFill>
              </a:rPr>
              <a:t>Legal footnote to go here</a:t>
            </a:r>
          </a:p>
          <a:p>
            <a:endParaRPr lang="en-US" sz="700" dirty="0">
              <a:solidFill>
                <a:prstClr val="black">
                  <a:tint val="75000"/>
                </a:prstClr>
              </a:solidFill>
            </a:endParaRPr>
          </a:p>
        </p:txBody>
      </p:sp>
    </p:spTree>
    <p:extLst>
      <p:ext uri="{BB962C8B-B14F-4D97-AF65-F5344CB8AC3E}">
        <p14:creationId xmlns:p14="http://schemas.microsoft.com/office/powerpoint/2010/main" val="395938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1"/>
            <a:ext cx="7706085" cy="571500"/>
          </a:xfrm>
        </p:spPr>
        <p:txBody>
          <a:bodyPr anchor="b">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3887391" y="1447800"/>
            <a:ext cx="4629150" cy="442391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447800"/>
            <a:ext cx="2949178" cy="44318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Footer Placeholder 4"/>
          <p:cNvSpPr>
            <a:spLocks noGrp="1"/>
          </p:cNvSpPr>
          <p:nvPr>
            <p:ph type="ftr" sz="quarter" idx="10"/>
          </p:nvPr>
        </p:nvSpPr>
        <p:spPr/>
        <p:txBody>
          <a:bodyPr/>
          <a:lstStyle/>
          <a:p>
            <a:r>
              <a:rPr lang="en-US">
                <a:solidFill>
                  <a:prstClr val="black">
                    <a:tint val="75000"/>
                  </a:prstClr>
                </a:solidFill>
              </a:rPr>
              <a:t>Legal footnote to go here</a:t>
            </a:r>
          </a:p>
          <a:p>
            <a:endParaRPr lang="en-US" sz="700" dirty="0">
              <a:solidFill>
                <a:prstClr val="black">
                  <a:tint val="75000"/>
                </a:prstClr>
              </a:solidFill>
            </a:endParaRPr>
          </a:p>
        </p:txBody>
      </p:sp>
    </p:spTree>
    <p:extLst>
      <p:ext uri="{BB962C8B-B14F-4D97-AF65-F5344CB8AC3E}">
        <p14:creationId xmlns:p14="http://schemas.microsoft.com/office/powerpoint/2010/main" val="1403641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Rectangle 1"/>
          <p:cNvSpPr/>
          <p:nvPr userDrawn="1"/>
        </p:nvSpPr>
        <p:spPr>
          <a:xfrm>
            <a:off x="0" y="-9526"/>
            <a:ext cx="3508744" cy="69510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82266" y="2637829"/>
            <a:ext cx="1580350" cy="1577355"/>
          </a:xfrm>
          <a:ln w="76200">
            <a:solidFill>
              <a:schemeClr val="bg1"/>
            </a:solidFill>
            <a:miter lim="800000"/>
          </a:ln>
        </p:spPr>
        <p:txBody>
          <a:bodyPr wrap="square" anchor="ctr" anchorCtr="0"/>
          <a:lstStyle>
            <a:lvl1pPr marL="0" indent="0" algn="ctr">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Box 12"/>
          <p:cNvSpPr txBox="1"/>
          <p:nvPr userDrawn="1"/>
        </p:nvSpPr>
        <p:spPr>
          <a:xfrm>
            <a:off x="3631596" y="480045"/>
            <a:ext cx="1598772" cy="3154710"/>
          </a:xfrm>
          <a:prstGeom prst="rect">
            <a:avLst/>
          </a:prstGeom>
          <a:noFill/>
        </p:spPr>
        <p:txBody>
          <a:bodyPr wrap="square" rtlCol="0">
            <a:spAutoFit/>
          </a:bodyPr>
          <a:lstStyle/>
          <a:p>
            <a:r>
              <a:rPr lang="en-US" sz="19900" b="1" spc="-150" dirty="0">
                <a:solidFill>
                  <a:srgbClr val="00673E"/>
                </a:solidFill>
                <a:cs typeface="Arial" panose="020B0604020202020204" pitchFamily="34" charset="0"/>
              </a:rPr>
              <a:t>“</a:t>
            </a:r>
          </a:p>
        </p:txBody>
      </p:sp>
      <p:sp>
        <p:nvSpPr>
          <p:cNvPr id="18" name="Text Placeholder 17"/>
          <p:cNvSpPr>
            <a:spLocks noGrp="1"/>
          </p:cNvSpPr>
          <p:nvPr>
            <p:ph type="body" sz="quarter" idx="13"/>
          </p:nvPr>
        </p:nvSpPr>
        <p:spPr>
          <a:xfrm>
            <a:off x="3826040" y="2117552"/>
            <a:ext cx="4632158" cy="305602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p:cNvSpPr txBox="1"/>
          <p:nvPr userDrawn="1"/>
        </p:nvSpPr>
        <p:spPr>
          <a:xfrm rot="10800000">
            <a:off x="7145851" y="3211097"/>
            <a:ext cx="1598772" cy="3154710"/>
          </a:xfrm>
          <a:prstGeom prst="rect">
            <a:avLst/>
          </a:prstGeom>
          <a:noFill/>
        </p:spPr>
        <p:txBody>
          <a:bodyPr wrap="square" rtlCol="0">
            <a:spAutoFit/>
          </a:bodyPr>
          <a:lstStyle/>
          <a:p>
            <a:r>
              <a:rPr lang="en-US" sz="19900" b="1" spc="-150" dirty="0">
                <a:solidFill>
                  <a:srgbClr val="00673E"/>
                </a:solidFill>
                <a:cs typeface="Arial" panose="020B0604020202020204" pitchFamily="34" charset="0"/>
              </a:rPr>
              <a:t>“</a:t>
            </a:r>
          </a:p>
        </p:txBody>
      </p:sp>
      <p:sp>
        <p:nvSpPr>
          <p:cNvPr id="12"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prstClr val="white">
                    <a:lumMod val="50000"/>
                  </a:prstClr>
                </a:solidFill>
              </a:rPr>
              <a:pPr/>
              <a:t>‹#›</a:t>
            </a:fld>
            <a:endParaRPr lang="en-US" dirty="0">
              <a:solidFill>
                <a:prstClr val="white">
                  <a:lumMod val="50000"/>
                </a:prstClr>
              </a:solidFill>
            </a:endParaRPr>
          </a:p>
        </p:txBody>
      </p:sp>
      <p:sp>
        <p:nvSpPr>
          <p:cNvPr id="3" name="Footer Placeholder 2"/>
          <p:cNvSpPr>
            <a:spLocks noGrp="1"/>
          </p:cNvSpPr>
          <p:nvPr>
            <p:ph type="ftr" sz="quarter" idx="14"/>
          </p:nvPr>
        </p:nvSpPr>
        <p:spPr/>
        <p:txBody>
          <a:bodyPr/>
          <a:lstStyle>
            <a:lvl1pPr>
              <a:defRPr>
                <a:solidFill>
                  <a:schemeClr val="bg1"/>
                </a:solidFill>
              </a:defRPr>
            </a:lvl1pPr>
          </a:lstStyle>
          <a:p>
            <a:r>
              <a:rPr lang="en-US">
                <a:solidFill>
                  <a:prstClr val="white"/>
                </a:solidFill>
              </a:rPr>
              <a:t>Legal footnote to go here</a:t>
            </a:r>
          </a:p>
          <a:p>
            <a:endParaRPr lang="en-US" sz="700" dirty="0">
              <a:solidFill>
                <a:prstClr val="white"/>
              </a:solidFill>
            </a:endParaRPr>
          </a:p>
        </p:txBody>
      </p:sp>
    </p:spTree>
    <p:extLst>
      <p:ext uri="{BB962C8B-B14F-4D97-AF65-F5344CB8AC3E}">
        <p14:creationId xmlns:p14="http://schemas.microsoft.com/office/powerpoint/2010/main" val="3415644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ClosingSlide2">
    <p:bg>
      <p:bgRef idx="1001">
        <a:schemeClr val="bg2"/>
      </p:bgRef>
    </p:bg>
    <p:spTree>
      <p:nvGrpSpPr>
        <p:cNvPr id="1" name=""/>
        <p:cNvGrpSpPr/>
        <p:nvPr/>
      </p:nvGrpSpPr>
      <p:grpSpPr>
        <a:xfrm>
          <a:off x="0" y="0"/>
          <a:ext cx="0" cy="0"/>
          <a:chOff x="0" y="0"/>
          <a:chExt cx="0" cy="0"/>
        </a:xfrm>
      </p:grpSpPr>
      <p:sp>
        <p:nvSpPr>
          <p:cNvPr id="17" name="Text Placeholder 16"/>
          <p:cNvSpPr>
            <a:spLocks noGrp="1"/>
          </p:cNvSpPr>
          <p:nvPr>
            <p:ph type="body" sz="quarter" idx="16" hasCustomPrompt="1"/>
          </p:nvPr>
        </p:nvSpPr>
        <p:spPr>
          <a:xfrm>
            <a:off x="0" y="2548660"/>
            <a:ext cx="9144000" cy="1260785"/>
          </a:xfrm>
          <a:solidFill>
            <a:srgbClr val="FFFFFF">
              <a:alpha val="21176"/>
            </a:srgbClr>
          </a:solidFill>
        </p:spPr>
        <p:txBody>
          <a:bodyPr anchor="ctr" anchorCtr="0">
            <a:noAutofit/>
          </a:bodyPr>
          <a:lstStyle>
            <a:lvl1pPr marL="0" indent="0" algn="ctr">
              <a:lnSpc>
                <a:spcPts val="2000"/>
              </a:lnSpc>
              <a:buNone/>
              <a:defRPr sz="2000">
                <a:solidFill>
                  <a:schemeClr val="tx1"/>
                </a:solidFill>
                <a:latin typeface="Arial Black" panose="020B0A04020102020204" pitchFamily="34" charset="0"/>
              </a:defRPr>
            </a:lvl1pPr>
            <a:lvl2pPr>
              <a:lnSpc>
                <a:spcPts val="2000"/>
              </a:lnSpc>
              <a:defRPr sz="1800">
                <a:solidFill>
                  <a:schemeClr val="bg2"/>
                </a:solidFill>
                <a:latin typeface="Arial Black" panose="020B0A04020102020204" pitchFamily="34" charset="0"/>
              </a:defRPr>
            </a:lvl2pPr>
            <a:lvl3pPr>
              <a:lnSpc>
                <a:spcPts val="2000"/>
              </a:lnSpc>
              <a:defRPr sz="1800">
                <a:solidFill>
                  <a:schemeClr val="bg2"/>
                </a:solidFill>
                <a:latin typeface="Arial Black" panose="020B0A04020102020204" pitchFamily="34" charset="0"/>
              </a:defRPr>
            </a:lvl3pPr>
            <a:lvl4pPr>
              <a:lnSpc>
                <a:spcPts val="2000"/>
              </a:lnSpc>
              <a:defRPr sz="1800">
                <a:solidFill>
                  <a:schemeClr val="bg2"/>
                </a:solidFill>
                <a:latin typeface="Arial Black" panose="020B0A04020102020204" pitchFamily="34" charset="0"/>
              </a:defRPr>
            </a:lvl4pPr>
            <a:lvl5pPr>
              <a:lnSpc>
                <a:spcPts val="2000"/>
              </a:lnSpc>
              <a:defRPr sz="1800">
                <a:solidFill>
                  <a:schemeClr val="bg2"/>
                </a:solidFill>
                <a:latin typeface="Arial Black" panose="020B0A04020102020204" pitchFamily="34" charset="0"/>
              </a:defRPr>
            </a:lvl5pPr>
          </a:lstStyle>
          <a:p>
            <a:pPr lvl="0"/>
            <a:r>
              <a:rPr lang="en-US" dirty="0"/>
              <a:t>Thank You.</a:t>
            </a:r>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b="26581"/>
          <a:stretch/>
        </p:blipFill>
        <p:spPr>
          <a:xfrm>
            <a:off x="-479291" y="5371519"/>
            <a:ext cx="9909068" cy="1497114"/>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79017" t="1" b="5155"/>
          <a:stretch/>
        </p:blipFill>
        <p:spPr>
          <a:xfrm>
            <a:off x="6996223" y="6285063"/>
            <a:ext cx="1753069" cy="367141"/>
          </a:xfrm>
          <a:prstGeom prst="rect">
            <a:avLst/>
          </a:prstGeom>
        </p:spPr>
      </p:pic>
      <p:pic>
        <p:nvPicPr>
          <p:cNvPr id="22" name="Pictur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1" r="72898" b="-10889"/>
          <a:stretch/>
        </p:blipFill>
        <p:spPr>
          <a:xfrm>
            <a:off x="309674" y="6283204"/>
            <a:ext cx="1870822" cy="354664"/>
          </a:xfrm>
          <a:prstGeom prst="rect">
            <a:avLst/>
          </a:prstGeom>
        </p:spPr>
      </p:pic>
      <p:sp>
        <p:nvSpPr>
          <p:cNvPr id="3" name="Text Placeholder 2"/>
          <p:cNvSpPr>
            <a:spLocks noGrp="1"/>
          </p:cNvSpPr>
          <p:nvPr>
            <p:ph type="body" sz="quarter" idx="17"/>
          </p:nvPr>
        </p:nvSpPr>
        <p:spPr>
          <a:xfrm>
            <a:off x="887210" y="657225"/>
            <a:ext cx="6253162" cy="1619623"/>
          </a:xfrm>
        </p:spPr>
        <p:txBody>
          <a:bodyPr>
            <a:normAutofit/>
          </a:bodyPr>
          <a:lstStyle>
            <a:lvl1pPr marL="0" indent="0">
              <a:buFontTx/>
              <a:buNone/>
              <a:defRPr sz="1800" b="1">
                <a:solidFill>
                  <a:schemeClr val="tx1"/>
                </a:solidFill>
              </a:defRPr>
            </a:lvl1pPr>
            <a:lvl2pPr marL="457200" indent="0">
              <a:buFontTx/>
              <a:buNone/>
              <a:defRPr sz="1600" b="1">
                <a:solidFill>
                  <a:schemeClr val="tx1"/>
                </a:solidFill>
              </a:defRPr>
            </a:lvl2pPr>
            <a:lvl3pPr marL="914400" indent="0">
              <a:buFontTx/>
              <a:buNone/>
              <a:defRPr sz="1400" b="1">
                <a:solidFill>
                  <a:schemeClr val="tx1"/>
                </a:solidFill>
              </a:defRPr>
            </a:lvl3pPr>
            <a:lvl4pPr marL="1371600" indent="0">
              <a:buFontTx/>
              <a:buNone/>
              <a:defRPr sz="1200" b="1">
                <a:solidFill>
                  <a:schemeClr val="tx1"/>
                </a:solidFill>
              </a:defRPr>
            </a:lvl4pPr>
            <a:lvl5pPr marL="1828800" indent="0">
              <a:buFontTx/>
              <a:buNone/>
              <a:defRPr sz="1200" b="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860277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_PresentationTitle Opt3">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670" y="8932"/>
            <a:ext cx="9771340" cy="6849070"/>
          </a:xfrm>
          <a:prstGeom prst="rect">
            <a:avLst/>
          </a:prstGeom>
        </p:spPr>
      </p:pic>
      <p:sp>
        <p:nvSpPr>
          <p:cNvPr id="3" name="Rectangle 2"/>
          <p:cNvSpPr/>
          <p:nvPr userDrawn="1"/>
        </p:nvSpPr>
        <p:spPr>
          <a:xfrm>
            <a:off x="-313670" y="2571751"/>
            <a:ext cx="9771340" cy="2857104"/>
          </a:xfrm>
          <a:prstGeom prst="rect">
            <a:avLst/>
          </a:prstGeom>
          <a:solidFill>
            <a:srgbClr val="0067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3"/>
          </p:nvPr>
        </p:nvSpPr>
        <p:spPr>
          <a:xfrm>
            <a:off x="1" y="3318774"/>
            <a:ext cx="9143999" cy="1250598"/>
          </a:xfrm>
        </p:spPr>
        <p:txBody>
          <a:bodyPr anchor="ctr" anchorCtr="0">
            <a:noAutofit/>
          </a:bodyPr>
          <a:lstStyle>
            <a:lvl1pPr marL="0" indent="0" algn="ctr">
              <a:buNone/>
              <a:defRPr sz="2800" b="1">
                <a:solidFill>
                  <a:schemeClr val="bg1"/>
                </a:solidFill>
                <a:effectLst/>
              </a:defRPr>
            </a:lvl1pPr>
            <a:lvl2pPr marL="457200" indent="0" algn="ctr">
              <a:buNone/>
              <a:defRPr sz="6600" b="1">
                <a:solidFill>
                  <a:schemeClr val="tx2"/>
                </a:solidFill>
              </a:defRPr>
            </a:lvl2pPr>
            <a:lvl3pPr marL="914400" indent="0" algn="ctr">
              <a:buNone/>
              <a:defRPr sz="2000" b="1">
                <a:solidFill>
                  <a:schemeClr val="tx2"/>
                </a:solidFill>
              </a:defRPr>
            </a:lvl3pPr>
            <a:lvl4pPr marL="1371600" indent="0" algn="ctr">
              <a:buNone/>
              <a:defRPr sz="1800" b="1">
                <a:solidFill>
                  <a:schemeClr val="tx2"/>
                </a:solidFill>
              </a:defRPr>
            </a:lvl4pPr>
            <a:lvl5pPr marL="1828800" indent="0" algn="ctr">
              <a:buNone/>
              <a:defRPr sz="1800" b="1">
                <a:solidFill>
                  <a:schemeClr val="tx2"/>
                </a:solidFill>
              </a:defRPr>
            </a:lvl5pPr>
          </a:lstStyle>
          <a:p>
            <a:pPr lvl="0"/>
            <a:r>
              <a:rPr lang="en-US" dirty="0"/>
              <a:t>Click to edit Master text style</a:t>
            </a:r>
          </a:p>
        </p:txBody>
      </p:sp>
    </p:spTree>
    <p:extLst>
      <p:ext uri="{BB962C8B-B14F-4D97-AF65-F5344CB8AC3E}">
        <p14:creationId xmlns:p14="http://schemas.microsoft.com/office/powerpoint/2010/main" val="1235444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4_ClosingSlide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p:cNvPicPr>
            <a:picLocks noChangeAspect="1"/>
          </p:cNvPicPr>
          <p:nvPr userDrawn="1"/>
        </p:nvPicPr>
        <p:blipFill rotWithShape="1">
          <a:blip r:embed="rId3" cstate="print">
            <a:extLst>
              <a:ext uri="{28A0092B-C50C-407E-A947-70E740481C1C}">
                <a14:useLocalDpi xmlns:a14="http://schemas.microsoft.com/office/drawing/2010/main" val="0"/>
              </a:ext>
            </a:extLst>
          </a:blip>
          <a:srcRect b="26581"/>
          <a:stretch/>
        </p:blipFill>
        <p:spPr>
          <a:xfrm>
            <a:off x="-479291" y="5371519"/>
            <a:ext cx="9909068" cy="1497114"/>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79017" t="1" b="5155"/>
          <a:stretch/>
        </p:blipFill>
        <p:spPr>
          <a:xfrm>
            <a:off x="6996223" y="6285063"/>
            <a:ext cx="1753069" cy="367141"/>
          </a:xfrm>
          <a:prstGeom prst="rect">
            <a:avLst/>
          </a:prstGeom>
        </p:spPr>
      </p:pic>
      <p:sp>
        <p:nvSpPr>
          <p:cNvPr id="12" name="Picture Placeholder 8"/>
          <p:cNvSpPr>
            <a:spLocks noGrp="1"/>
          </p:cNvSpPr>
          <p:nvPr>
            <p:ph type="pic" sz="quarter" idx="13"/>
          </p:nvPr>
        </p:nvSpPr>
        <p:spPr>
          <a:xfrm>
            <a:off x="-1588" y="2595461"/>
            <a:ext cx="9145588" cy="1510691"/>
          </a:xfrm>
        </p:spPr>
        <p:txBody>
          <a:bodyPr/>
          <a:lstStyle/>
          <a:p>
            <a:endParaRPr lang="en-US" dirty="0"/>
          </a:p>
        </p:txBody>
      </p:sp>
      <p:sp>
        <p:nvSpPr>
          <p:cNvPr id="17" name="Text Placeholder 16"/>
          <p:cNvSpPr>
            <a:spLocks noGrp="1"/>
          </p:cNvSpPr>
          <p:nvPr>
            <p:ph type="body" sz="quarter" idx="16"/>
          </p:nvPr>
        </p:nvSpPr>
        <p:spPr>
          <a:xfrm>
            <a:off x="395288" y="935665"/>
            <a:ext cx="3911600" cy="1237362"/>
          </a:xfrm>
        </p:spPr>
        <p:txBody>
          <a:bodyPr>
            <a:noAutofit/>
          </a:bodyPr>
          <a:lstStyle>
            <a:lvl1pPr marL="0" indent="0">
              <a:lnSpc>
                <a:spcPts val="2000"/>
              </a:lnSpc>
              <a:buNone/>
              <a:defRPr sz="1800">
                <a:solidFill>
                  <a:schemeClr val="bg1"/>
                </a:solidFill>
                <a:latin typeface="Arial Black" panose="020B0A04020102020204" pitchFamily="34" charset="0"/>
              </a:defRPr>
            </a:lvl1pPr>
            <a:lvl2pPr>
              <a:lnSpc>
                <a:spcPts val="2000"/>
              </a:lnSpc>
              <a:defRPr sz="1800">
                <a:solidFill>
                  <a:schemeClr val="bg2"/>
                </a:solidFill>
                <a:latin typeface="Arial Black" panose="020B0A04020102020204" pitchFamily="34" charset="0"/>
              </a:defRPr>
            </a:lvl2pPr>
            <a:lvl3pPr>
              <a:lnSpc>
                <a:spcPts val="2000"/>
              </a:lnSpc>
              <a:defRPr sz="1800">
                <a:solidFill>
                  <a:schemeClr val="bg2"/>
                </a:solidFill>
                <a:latin typeface="Arial Black" panose="020B0A04020102020204" pitchFamily="34" charset="0"/>
              </a:defRPr>
            </a:lvl3pPr>
            <a:lvl4pPr>
              <a:lnSpc>
                <a:spcPts val="2000"/>
              </a:lnSpc>
              <a:defRPr sz="1800">
                <a:solidFill>
                  <a:schemeClr val="bg2"/>
                </a:solidFill>
                <a:latin typeface="Arial Black" panose="020B0A04020102020204" pitchFamily="34" charset="0"/>
              </a:defRPr>
            </a:lvl4pPr>
            <a:lvl5pPr>
              <a:lnSpc>
                <a:spcPts val="2000"/>
              </a:lnSpc>
              <a:defRPr sz="1800">
                <a:solidFill>
                  <a:schemeClr val="bg2"/>
                </a:solidFill>
                <a:latin typeface="Arial Black" panose="020B0A04020102020204" pitchFamily="34" charset="0"/>
              </a:defRPr>
            </a:lvl5pPr>
          </a:lstStyle>
          <a:p>
            <a:pPr lvl="0"/>
            <a:r>
              <a:rPr lang="en-US" dirty="0"/>
              <a:t>Click to edit Master text styles</a:t>
            </a:r>
          </a:p>
        </p:txBody>
      </p:sp>
      <p:pic>
        <p:nvPicPr>
          <p:cNvPr id="22" name="Picture 21"/>
          <p:cNvPicPr>
            <a:picLocks noChangeAspect="1"/>
          </p:cNvPicPr>
          <p:nvPr userDrawn="1"/>
        </p:nvPicPr>
        <p:blipFill rotWithShape="1">
          <a:blip r:embed="rId4" cstate="print">
            <a:extLst>
              <a:ext uri="{28A0092B-C50C-407E-A947-70E740481C1C}">
                <a14:useLocalDpi xmlns:a14="http://schemas.microsoft.com/office/drawing/2010/main" val="0"/>
              </a:ext>
            </a:extLst>
          </a:blip>
          <a:srcRect t="1" r="72898" b="-10889"/>
          <a:stretch/>
        </p:blipFill>
        <p:spPr>
          <a:xfrm>
            <a:off x="309674" y="6283204"/>
            <a:ext cx="1870822" cy="354664"/>
          </a:xfrm>
          <a:prstGeom prst="rect">
            <a:avLst/>
          </a:prstGeom>
        </p:spPr>
      </p:pic>
    </p:spTree>
    <p:extLst>
      <p:ext uri="{BB962C8B-B14F-4D97-AF65-F5344CB8AC3E}">
        <p14:creationId xmlns:p14="http://schemas.microsoft.com/office/powerpoint/2010/main" val="3927992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3_Section Title-green">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08684" y="1591056"/>
            <a:ext cx="2526632" cy="2526632"/>
          </a:xfrm>
          <a:ln w="76200">
            <a:solidFill>
              <a:schemeClr val="tx1"/>
            </a:solidFill>
            <a:miter lim="800000"/>
          </a:ln>
        </p:spPr>
        <p:txBody>
          <a:bodyPr anchor="ctr" anchorCtr="0">
            <a:noAutofit/>
          </a:bodyPr>
          <a:lstStyle>
            <a:lvl1pPr algn="ctr">
              <a:defRPr sz="16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4901210"/>
            <a:ext cx="6858000" cy="49329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prstClr val="white"/>
                </a:solidFill>
              </a:rPr>
              <a:pPr/>
              <a:t>‹#›</a:t>
            </a:fld>
            <a:endParaRPr lang="en-US" dirty="0">
              <a:solidFill>
                <a:prstClr val="white"/>
              </a:solidFill>
            </a:endParaRPr>
          </a:p>
        </p:txBody>
      </p:sp>
      <p:sp>
        <p:nvSpPr>
          <p:cNvPr id="4" name="Footer Placeholder 3"/>
          <p:cNvSpPr>
            <a:spLocks noGrp="1"/>
          </p:cNvSpPr>
          <p:nvPr>
            <p:ph type="ftr" sz="quarter" idx="10"/>
          </p:nvPr>
        </p:nvSpPr>
        <p:spPr/>
        <p:txBody>
          <a:bodyPr/>
          <a:lstStyle/>
          <a:p>
            <a:r>
              <a:rPr lang="en-US">
                <a:solidFill>
                  <a:prstClr val="white">
                    <a:tint val="75000"/>
                  </a:prstClr>
                </a:solidFill>
              </a:rPr>
              <a:t>Legal footnote to go here</a:t>
            </a:r>
          </a:p>
          <a:p>
            <a:endParaRPr lang="en-US" sz="700" dirty="0">
              <a:solidFill>
                <a:prstClr val="white">
                  <a:tint val="75000"/>
                </a:prstClr>
              </a:solidFill>
            </a:endParaRPr>
          </a:p>
        </p:txBody>
      </p:sp>
    </p:spTree>
    <p:extLst>
      <p:ext uri="{BB962C8B-B14F-4D97-AF65-F5344CB8AC3E}">
        <p14:creationId xmlns:p14="http://schemas.microsoft.com/office/powerpoint/2010/main" val="349328365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Section Title-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08684" y="1591895"/>
            <a:ext cx="2526632" cy="2526632"/>
          </a:xfrm>
          <a:ln w="76200">
            <a:solidFill>
              <a:schemeClr val="tx1"/>
            </a:solidFill>
            <a:miter lim="800000"/>
          </a:ln>
        </p:spPr>
        <p:txBody>
          <a:bodyPr anchor="ctr" anchorCtr="0">
            <a:noAutofit/>
          </a:bodyPr>
          <a:lstStyle>
            <a:lvl1pPr algn="ctr">
              <a:defRPr sz="16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4901184"/>
            <a:ext cx="6858000" cy="49329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prstClr val="white"/>
                </a:solidFill>
              </a:rPr>
              <a:pPr/>
              <a:t>‹#›</a:t>
            </a:fld>
            <a:endParaRPr lang="en-US" dirty="0">
              <a:solidFill>
                <a:prstClr val="white"/>
              </a:solidFill>
            </a:endParaRPr>
          </a:p>
        </p:txBody>
      </p:sp>
      <p:sp>
        <p:nvSpPr>
          <p:cNvPr id="4" name="Footer Placeholder 3"/>
          <p:cNvSpPr>
            <a:spLocks noGrp="1"/>
          </p:cNvSpPr>
          <p:nvPr>
            <p:ph type="ftr" sz="quarter" idx="10"/>
          </p:nvPr>
        </p:nvSpPr>
        <p:spPr/>
        <p:txBody>
          <a:bodyPr/>
          <a:lstStyle/>
          <a:p>
            <a:r>
              <a:rPr lang="en-US">
                <a:solidFill>
                  <a:prstClr val="white">
                    <a:tint val="75000"/>
                  </a:prstClr>
                </a:solidFill>
              </a:rPr>
              <a:t>Legal footnote to go here</a:t>
            </a:r>
          </a:p>
          <a:p>
            <a:endParaRPr lang="en-US" sz="700" dirty="0">
              <a:solidFill>
                <a:prstClr val="white">
                  <a:tint val="75000"/>
                </a:prstClr>
              </a:solidFill>
            </a:endParaRPr>
          </a:p>
        </p:txBody>
      </p:sp>
    </p:spTree>
    <p:extLst>
      <p:ext uri="{BB962C8B-B14F-4D97-AF65-F5344CB8AC3E}">
        <p14:creationId xmlns:p14="http://schemas.microsoft.com/office/powerpoint/2010/main" val="2475744485"/>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2_Section Title-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08684" y="1591056"/>
            <a:ext cx="2526632" cy="2526632"/>
          </a:xfrm>
          <a:ln w="76200">
            <a:solidFill>
              <a:schemeClr val="tx1"/>
            </a:solidFill>
            <a:miter lim="800000"/>
          </a:ln>
        </p:spPr>
        <p:txBody>
          <a:bodyPr anchor="ctr" anchorCtr="0">
            <a:noAutofit/>
          </a:bodyPr>
          <a:lstStyle>
            <a:lvl1pPr algn="ctr">
              <a:defRPr sz="16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4901210"/>
            <a:ext cx="6858000" cy="49329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prstClr val="white"/>
                </a:solidFill>
              </a:rPr>
              <a:pPr/>
              <a:t>‹#›</a:t>
            </a:fld>
            <a:endParaRPr lang="en-US" dirty="0">
              <a:solidFill>
                <a:prstClr val="white"/>
              </a:solidFill>
            </a:endParaRPr>
          </a:p>
        </p:txBody>
      </p:sp>
      <p:sp>
        <p:nvSpPr>
          <p:cNvPr id="4" name="Footer Placeholder 3"/>
          <p:cNvSpPr>
            <a:spLocks noGrp="1"/>
          </p:cNvSpPr>
          <p:nvPr>
            <p:ph type="ftr" sz="quarter" idx="10"/>
          </p:nvPr>
        </p:nvSpPr>
        <p:spPr/>
        <p:txBody>
          <a:bodyPr/>
          <a:lstStyle/>
          <a:p>
            <a:r>
              <a:rPr lang="en-US">
                <a:solidFill>
                  <a:prstClr val="white">
                    <a:tint val="75000"/>
                  </a:prstClr>
                </a:solidFill>
              </a:rPr>
              <a:t>Legal footnote to go here</a:t>
            </a:r>
          </a:p>
          <a:p>
            <a:endParaRPr lang="en-US" sz="700" dirty="0">
              <a:solidFill>
                <a:prstClr val="white">
                  <a:tint val="75000"/>
                </a:prstClr>
              </a:solidFill>
            </a:endParaRPr>
          </a:p>
        </p:txBody>
      </p:sp>
    </p:spTree>
    <p:extLst>
      <p:ext uri="{BB962C8B-B14F-4D97-AF65-F5344CB8AC3E}">
        <p14:creationId xmlns:p14="http://schemas.microsoft.com/office/powerpoint/2010/main" val="34208246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Section Title-gree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08684" y="1591056"/>
            <a:ext cx="2526632" cy="2526632"/>
          </a:xfrm>
          <a:ln w="76200">
            <a:solidFill>
              <a:schemeClr val="tx1"/>
            </a:solidFill>
            <a:miter lim="800000"/>
          </a:ln>
        </p:spPr>
        <p:txBody>
          <a:bodyPr anchor="ctr" anchorCtr="0">
            <a:noAutofit/>
          </a:bodyPr>
          <a:lstStyle>
            <a:lvl1pPr algn="ctr">
              <a:defRPr sz="16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4901210"/>
            <a:ext cx="6858000" cy="49329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schemeClr val="tx1"/>
                </a:solidFill>
              </a:rPr>
              <a:pPr/>
              <a:t>‹#›</a:t>
            </a:fld>
            <a:endParaRPr lang="en-US" dirty="0">
              <a:solidFill>
                <a:schemeClr val="tx1"/>
              </a:solidFill>
            </a:endParaRPr>
          </a:p>
        </p:txBody>
      </p:sp>
      <p:sp>
        <p:nvSpPr>
          <p:cNvPr id="4" name="Footer Placeholder 3"/>
          <p:cNvSpPr>
            <a:spLocks noGrp="1"/>
          </p:cNvSpPr>
          <p:nvPr>
            <p:ph type="ftr" sz="quarter" idx="10"/>
          </p:nvPr>
        </p:nvSpPr>
        <p:spPr/>
        <p:txBody>
          <a:bodyPr/>
          <a:lstStyle/>
          <a:p>
            <a:r>
              <a:rPr lang="en-US"/>
              <a:t>Legal footnote to go here</a:t>
            </a:r>
          </a:p>
          <a:p>
            <a:endParaRPr lang="en-US" sz="700" dirty="0"/>
          </a:p>
        </p:txBody>
      </p:sp>
    </p:spTree>
    <p:extLst>
      <p:ext uri="{BB962C8B-B14F-4D97-AF65-F5344CB8AC3E}">
        <p14:creationId xmlns:p14="http://schemas.microsoft.com/office/powerpoint/2010/main" val="1239684387"/>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1_Section Title-gree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08684" y="1591056"/>
            <a:ext cx="2526632" cy="2526632"/>
          </a:xfrm>
          <a:ln w="76200">
            <a:solidFill>
              <a:schemeClr val="tx1"/>
            </a:solidFill>
            <a:miter lim="800000"/>
          </a:ln>
        </p:spPr>
        <p:txBody>
          <a:bodyPr anchor="ctr" anchorCtr="0">
            <a:noAutofit/>
          </a:bodyPr>
          <a:lstStyle>
            <a:lvl1pPr algn="ctr">
              <a:defRPr sz="16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143000" y="4901210"/>
            <a:ext cx="6858000" cy="493295"/>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3"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prstClr val="white"/>
                </a:solidFill>
              </a:rPr>
              <a:pPr/>
              <a:t>‹#›</a:t>
            </a:fld>
            <a:endParaRPr lang="en-US" dirty="0">
              <a:solidFill>
                <a:prstClr val="white"/>
              </a:solidFill>
            </a:endParaRPr>
          </a:p>
        </p:txBody>
      </p:sp>
      <p:sp>
        <p:nvSpPr>
          <p:cNvPr id="4" name="Footer Placeholder 3"/>
          <p:cNvSpPr>
            <a:spLocks noGrp="1"/>
          </p:cNvSpPr>
          <p:nvPr>
            <p:ph type="ftr" sz="quarter" idx="10"/>
          </p:nvPr>
        </p:nvSpPr>
        <p:spPr/>
        <p:txBody>
          <a:bodyPr/>
          <a:lstStyle/>
          <a:p>
            <a:r>
              <a:rPr lang="en-US">
                <a:solidFill>
                  <a:prstClr val="white">
                    <a:tint val="75000"/>
                  </a:prstClr>
                </a:solidFill>
              </a:rPr>
              <a:t>Legal footnote to go here</a:t>
            </a:r>
          </a:p>
          <a:p>
            <a:endParaRPr lang="en-US" sz="700" dirty="0">
              <a:solidFill>
                <a:prstClr val="white">
                  <a:tint val="75000"/>
                </a:prstClr>
              </a:solidFill>
            </a:endParaRPr>
          </a:p>
        </p:txBody>
      </p:sp>
    </p:spTree>
    <p:extLst>
      <p:ext uri="{BB962C8B-B14F-4D97-AF65-F5344CB8AC3E}">
        <p14:creationId xmlns:p14="http://schemas.microsoft.com/office/powerpoint/2010/main" val="352403263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pt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5267325"/>
            <a:ext cx="9153526" cy="1373397"/>
          </a:xfrm>
          <a:prstGeom prst="rect">
            <a:avLst/>
          </a:prstGeom>
          <a:gradFill>
            <a:gsLst>
              <a:gs pos="33000">
                <a:schemeClr val="bg1">
                  <a:alpha val="50000"/>
                </a:schemeClr>
              </a:gs>
              <a:gs pos="49000">
                <a:schemeClr val="bg1"/>
              </a:gs>
              <a:gs pos="83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4553893"/>
            <a:ext cx="9153526" cy="2112305"/>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Content Placeholder 4"/>
          <p:cNvSpPr>
            <a:spLocks noGrp="1"/>
          </p:cNvSpPr>
          <p:nvPr>
            <p:ph sz="quarter" idx="14"/>
          </p:nvPr>
        </p:nvSpPr>
        <p:spPr>
          <a:xfrm>
            <a:off x="341670" y="5799985"/>
            <a:ext cx="8160884" cy="762181"/>
          </a:xfrm>
          <a:noFill/>
        </p:spPr>
        <p:txBody>
          <a:bodyPr anchor="t" anchorCtr="0">
            <a:normAutofit/>
          </a:bodyPr>
          <a:lstStyle>
            <a:lvl1pPr marL="0" indent="0" algn="ctr">
              <a:lnSpc>
                <a:spcPct val="100000"/>
              </a:lnSpc>
              <a:spcBef>
                <a:spcPts val="0"/>
              </a:spcBef>
              <a:buFontTx/>
              <a:buNone/>
              <a:defRPr sz="120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Text Placeholder 9"/>
          <p:cNvSpPr>
            <a:spLocks noGrp="1"/>
          </p:cNvSpPr>
          <p:nvPr>
            <p:ph type="body" sz="quarter" idx="13"/>
          </p:nvPr>
        </p:nvSpPr>
        <p:spPr>
          <a:xfrm>
            <a:off x="341669" y="4796833"/>
            <a:ext cx="8160885" cy="1029249"/>
          </a:xfrm>
          <a:noFill/>
          <a:ln w="76200">
            <a:noFill/>
            <a:miter lim="800000"/>
          </a:ln>
        </p:spPr>
        <p:txBody>
          <a:bodyPr anchor="t" anchorCtr="0">
            <a:noAutofit/>
          </a:bodyPr>
          <a:lstStyle>
            <a:lvl1pPr marL="0" indent="0" algn="ctr">
              <a:buNone/>
              <a:defRPr sz="3400" b="1">
                <a:solidFill>
                  <a:schemeClr val="tx2"/>
                </a:solidFill>
                <a:effectLst/>
              </a:defRPr>
            </a:lvl1pPr>
            <a:lvl2pPr marL="457200" indent="0" algn="ctr">
              <a:buNone/>
              <a:defRPr sz="6600" b="1">
                <a:solidFill>
                  <a:schemeClr val="tx2"/>
                </a:solidFill>
              </a:defRPr>
            </a:lvl2pPr>
            <a:lvl3pPr marL="914400" indent="0" algn="ctr">
              <a:buNone/>
              <a:defRPr sz="2000" b="1">
                <a:solidFill>
                  <a:schemeClr val="tx2"/>
                </a:solidFill>
              </a:defRPr>
            </a:lvl3pPr>
            <a:lvl4pPr marL="1371600" indent="0" algn="ctr">
              <a:buNone/>
              <a:defRPr sz="1800" b="1">
                <a:solidFill>
                  <a:schemeClr val="tx2"/>
                </a:solidFill>
              </a:defRPr>
            </a:lvl4pPr>
            <a:lvl5pPr marL="1828800" indent="0" algn="ctr">
              <a:buNone/>
              <a:defRPr sz="1800" b="1">
                <a:solidFill>
                  <a:schemeClr val="tx2"/>
                </a:solidFill>
              </a:defRPr>
            </a:lvl5pPr>
          </a:lstStyle>
          <a:p>
            <a:pPr lvl="0"/>
            <a:r>
              <a:rPr lang="en-US" dirty="0"/>
              <a:t>Click to edit Master text style</a:t>
            </a:r>
          </a:p>
        </p:txBody>
      </p:sp>
      <p:sp>
        <p:nvSpPr>
          <p:cNvPr id="14" name="Rectangle 13"/>
          <p:cNvSpPr/>
          <p:nvPr userDrawn="1"/>
        </p:nvSpPr>
        <p:spPr>
          <a:xfrm>
            <a:off x="-39172" y="6666197"/>
            <a:ext cx="9183171" cy="202736"/>
          </a:xfrm>
          <a:prstGeom prst="rect">
            <a:avLst/>
          </a:prstGeom>
          <a:solidFill>
            <a:srgbClr val="0067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2538795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444752"/>
            <a:ext cx="7886700" cy="43800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p>
            <a:r>
              <a:rPr lang="en-US">
                <a:solidFill>
                  <a:prstClr val="black">
                    <a:tint val="75000"/>
                  </a:prstClr>
                </a:solidFill>
              </a:rPr>
              <a:t>Legal footnote to go here</a:t>
            </a:r>
          </a:p>
          <a:p>
            <a:endParaRPr lang="en-US" sz="700" dirty="0">
              <a:solidFill>
                <a:prstClr val="black">
                  <a:tint val="75000"/>
                </a:prstClr>
              </a:solidFill>
            </a:endParaRPr>
          </a:p>
        </p:txBody>
      </p:sp>
      <p:sp>
        <p:nvSpPr>
          <p:cNvPr id="5"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rgbClr val="C0C0C0">
                    <a:lumMod val="75000"/>
                  </a:srgbClr>
                </a:solidFill>
              </a:rPr>
              <a:t>Copyright © </a:t>
            </a:r>
            <a:r>
              <a:rPr lang="en-US" sz="700" dirty="0" smtClean="0">
                <a:solidFill>
                  <a:srgbClr val="C0C0C0">
                    <a:lumMod val="75000"/>
                  </a:srgbClr>
                </a:solidFill>
              </a:rPr>
              <a:t>2017 </a:t>
            </a:r>
            <a:r>
              <a:rPr lang="en-US" sz="700" dirty="0">
                <a:solidFill>
                  <a:srgbClr val="C0C0C0">
                    <a:lumMod val="75000"/>
                  </a:srgb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42924338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447800"/>
            <a:ext cx="3886200" cy="4704906"/>
          </a:xfrm>
        </p:spPr>
        <p:txBody>
          <a:bodyPr/>
          <a:lstStyle>
            <a:lvl1pPr>
              <a:lnSpc>
                <a:spcPct val="90000"/>
              </a:lnSpc>
              <a:spcBef>
                <a:spcPts val="1000"/>
              </a:spcBef>
              <a:defRPr/>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47800"/>
            <a:ext cx="3886200" cy="47049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p>
            <a:r>
              <a:rPr lang="en-US" dirty="0">
                <a:solidFill>
                  <a:prstClr val="black">
                    <a:tint val="75000"/>
                  </a:prstClr>
                </a:solidFill>
              </a:rPr>
              <a:t>Legal footnote to go here</a:t>
            </a:r>
          </a:p>
          <a:p>
            <a:endParaRPr lang="en-US" sz="700" dirty="0">
              <a:solidFill>
                <a:prstClr val="black">
                  <a:tint val="75000"/>
                </a:prstClr>
              </a:solidFill>
            </a:endParaRPr>
          </a:p>
        </p:txBody>
      </p:sp>
      <p:sp>
        <p:nvSpPr>
          <p:cNvPr id="6"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rgbClr val="C0C0C0">
                    <a:lumMod val="75000"/>
                  </a:srgbClr>
                </a:solidFill>
              </a:rPr>
              <a:t>Copyright © </a:t>
            </a:r>
            <a:r>
              <a:rPr lang="en-US" sz="700" dirty="0" smtClean="0">
                <a:solidFill>
                  <a:srgbClr val="C0C0C0">
                    <a:lumMod val="75000"/>
                  </a:srgbClr>
                </a:solidFill>
              </a:rPr>
              <a:t>2017 </a:t>
            </a:r>
            <a:r>
              <a:rPr lang="en-US" sz="700" dirty="0">
                <a:solidFill>
                  <a:srgbClr val="C0C0C0">
                    <a:lumMod val="75000"/>
                  </a:srgb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1013470101"/>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1" y="1447800"/>
            <a:ext cx="3269582" cy="4506468"/>
          </a:xfrm>
        </p:spPr>
        <p:txBody>
          <a:bodyPr/>
          <a:lstStyle>
            <a:lvl1pPr>
              <a:lnSpc>
                <a:spcPct val="90000"/>
              </a:lnSpc>
              <a:spcBef>
                <a:spcPts val="1000"/>
              </a:spcBef>
              <a:defRPr/>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3"/>
          </p:nvPr>
        </p:nvSpPr>
        <p:spPr>
          <a:xfrm>
            <a:off x="4102767" y="1447800"/>
            <a:ext cx="4873281" cy="4506468"/>
          </a:xfrm>
        </p:spPr>
        <p:txBody>
          <a:bodyPr/>
          <a:lstStyle/>
          <a:p>
            <a:endParaRPr lang="en-US" dirty="0"/>
          </a:p>
        </p:txBody>
      </p:sp>
      <p:sp>
        <p:nvSpPr>
          <p:cNvPr id="4" name="Footer Placeholder 3"/>
          <p:cNvSpPr>
            <a:spLocks noGrp="1"/>
          </p:cNvSpPr>
          <p:nvPr>
            <p:ph type="ftr" sz="quarter" idx="14"/>
          </p:nvPr>
        </p:nvSpPr>
        <p:spPr/>
        <p:txBody>
          <a:bodyPr/>
          <a:lstStyle/>
          <a:p>
            <a:r>
              <a:rPr lang="en-US" dirty="0">
                <a:solidFill>
                  <a:prstClr val="black">
                    <a:tint val="75000"/>
                  </a:prstClr>
                </a:solidFill>
              </a:rPr>
              <a:t>Legal footnote to go here</a:t>
            </a:r>
          </a:p>
          <a:p>
            <a:endParaRPr lang="en-US" sz="700" dirty="0">
              <a:solidFill>
                <a:prstClr val="black">
                  <a:tint val="75000"/>
                </a:prstClr>
              </a:solidFill>
            </a:endParaRPr>
          </a:p>
        </p:txBody>
      </p:sp>
      <p:sp>
        <p:nvSpPr>
          <p:cNvPr id="6"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rgbClr val="C0C0C0">
                    <a:lumMod val="75000"/>
                  </a:srgbClr>
                </a:solidFill>
              </a:rPr>
              <a:t>Copyright © </a:t>
            </a:r>
            <a:r>
              <a:rPr lang="en-US" sz="700" dirty="0" smtClean="0">
                <a:solidFill>
                  <a:srgbClr val="C0C0C0">
                    <a:lumMod val="75000"/>
                  </a:srgbClr>
                </a:solidFill>
              </a:rPr>
              <a:t>2017 </a:t>
            </a:r>
            <a:r>
              <a:rPr lang="en-US" sz="700" dirty="0">
                <a:solidFill>
                  <a:srgbClr val="C0C0C0">
                    <a:lumMod val="75000"/>
                  </a:srgb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1070116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_fullImageandTitle">
    <p:spTree>
      <p:nvGrpSpPr>
        <p:cNvPr id="1" name=""/>
        <p:cNvGrpSpPr/>
        <p:nvPr/>
      </p:nvGrpSpPr>
      <p:grpSpPr>
        <a:xfrm>
          <a:off x="0" y="0"/>
          <a:ext cx="0" cy="0"/>
          <a:chOff x="0" y="0"/>
          <a:chExt cx="0" cy="0"/>
        </a:xfrm>
      </p:grpSpPr>
      <p:sp>
        <p:nvSpPr>
          <p:cNvPr id="8" name="Rectangle 7"/>
          <p:cNvSpPr/>
          <p:nvPr userDrawn="1"/>
        </p:nvSpPr>
        <p:spPr>
          <a:xfrm>
            <a:off x="5329988" y="0"/>
            <a:ext cx="38140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Arial" panose="020B0604020202020204" pitchFamily="34" charset="0"/>
            </a:endParaRPr>
          </a:p>
        </p:txBody>
      </p:sp>
      <p:sp>
        <p:nvSpPr>
          <p:cNvPr id="4" name="Content Placeholder 3"/>
          <p:cNvSpPr>
            <a:spLocks noGrp="1"/>
          </p:cNvSpPr>
          <p:nvPr>
            <p:ph sz="half" idx="2"/>
          </p:nvPr>
        </p:nvSpPr>
        <p:spPr>
          <a:xfrm>
            <a:off x="6376735" y="4052554"/>
            <a:ext cx="1828800" cy="1828800"/>
          </a:xfrm>
          <a:noFill/>
          <a:ln w="76200">
            <a:solidFill>
              <a:schemeClr val="bg1"/>
            </a:solidFill>
            <a:miter lim="800000"/>
          </a:ln>
        </p:spPr>
        <p:txBody>
          <a:bodyPr wrap="square" anchor="ctr" anchorCtr="0">
            <a:normAutofit/>
          </a:bodyPr>
          <a:lstStyle>
            <a:lvl1pPr marL="0" indent="0" algn="ctr">
              <a:buFont typeface="Arial" panose="020B0604020202020204" pitchFamily="34" charset="0"/>
              <a:buNone/>
              <a:defRPr sz="1600" b="1">
                <a:solidFill>
                  <a:schemeClr val="bg1"/>
                </a:solidFill>
              </a:defRPr>
            </a:lvl1pPr>
            <a:lvl2pPr marL="457200" indent="0" algn="ctr">
              <a:buFont typeface="Arial" panose="020B0604020202020204" pitchFamily="34" charset="0"/>
              <a:buNone/>
              <a:defRPr sz="1600" b="1">
                <a:solidFill>
                  <a:schemeClr val="bg1"/>
                </a:solidFill>
              </a:defRPr>
            </a:lvl2pPr>
            <a:lvl3pPr marL="914400" indent="0" algn="ctr">
              <a:buFont typeface="Arial" panose="020B0604020202020204" pitchFamily="34" charset="0"/>
              <a:buNone/>
              <a:defRPr sz="1600" b="1">
                <a:solidFill>
                  <a:schemeClr val="bg1"/>
                </a:solidFill>
              </a:defRPr>
            </a:lvl3pPr>
            <a:lvl4pPr marL="1371600" indent="0" algn="ctr">
              <a:buFont typeface="Arial" panose="020B0604020202020204" pitchFamily="34" charset="0"/>
              <a:buNone/>
              <a:defRPr sz="1600" b="1">
                <a:solidFill>
                  <a:schemeClr val="bg1"/>
                </a:solidFill>
              </a:defRPr>
            </a:lvl4pPr>
            <a:lvl5pPr marL="1828800" indent="0" algn="ctr">
              <a:buFont typeface="Arial" panose="020B0604020202020204" pitchFamily="34" charset="0"/>
              <a:buNone/>
              <a:defRPr sz="1600" b="1">
                <a:solidFill>
                  <a:schemeClr val="bg1"/>
                </a:solidFill>
              </a:defRPr>
            </a:lvl5pPr>
          </a:lstStyle>
          <a:p>
            <a:pPr lvl="0"/>
            <a:r>
              <a:rPr lang="en-US" dirty="0"/>
              <a:t>Click to edit Master text styles</a:t>
            </a:r>
          </a:p>
        </p:txBody>
      </p:sp>
      <p:sp>
        <p:nvSpPr>
          <p:cNvPr id="10" name="Picture Placeholder 9"/>
          <p:cNvSpPr>
            <a:spLocks noGrp="1"/>
          </p:cNvSpPr>
          <p:nvPr>
            <p:ph type="pic" sz="quarter" idx="13"/>
          </p:nvPr>
        </p:nvSpPr>
        <p:spPr>
          <a:xfrm>
            <a:off x="0" y="0"/>
            <a:ext cx="5329238" cy="6858000"/>
          </a:xfrm>
        </p:spPr>
        <p:txBody>
          <a:bodyPr/>
          <a:lstStyle/>
          <a:p>
            <a:endParaRPr lang="en-US" dirty="0"/>
          </a:p>
        </p:txBody>
      </p:sp>
      <p:sp>
        <p:nvSpPr>
          <p:cNvPr id="11"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prstClr val="white"/>
                </a:solidFill>
              </a:rPr>
              <a:pPr/>
              <a:t>‹#›</a:t>
            </a:fld>
            <a:endParaRPr lang="en-US" dirty="0">
              <a:solidFill>
                <a:prstClr val="white"/>
              </a:solidFill>
            </a:endParaRPr>
          </a:p>
        </p:txBody>
      </p:sp>
      <p:sp>
        <p:nvSpPr>
          <p:cNvPr id="6"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rgbClr val="C0C0C0">
                    <a:lumMod val="75000"/>
                  </a:srgbClr>
                </a:solidFill>
              </a:rPr>
              <a:t>Copyright © </a:t>
            </a:r>
            <a:r>
              <a:rPr lang="en-US" sz="700" dirty="0" smtClean="0">
                <a:solidFill>
                  <a:srgbClr val="C0C0C0">
                    <a:lumMod val="75000"/>
                  </a:srgbClr>
                </a:solidFill>
              </a:rPr>
              <a:t>2017 </a:t>
            </a:r>
            <a:r>
              <a:rPr lang="en-US" sz="700" dirty="0">
                <a:solidFill>
                  <a:srgbClr val="C0C0C0">
                    <a:lumMod val="75000"/>
                  </a:srgb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2026421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1_Two Content Two Titles">
    <p:spTree>
      <p:nvGrpSpPr>
        <p:cNvPr id="1" name=""/>
        <p:cNvGrpSpPr/>
        <p:nvPr/>
      </p:nvGrpSpPr>
      <p:grpSpPr>
        <a:xfrm>
          <a:off x="0" y="0"/>
          <a:ext cx="0" cy="0"/>
          <a:chOff x="0" y="0"/>
          <a:chExt cx="0" cy="0"/>
        </a:xfrm>
      </p:grpSpPr>
      <p:sp>
        <p:nvSpPr>
          <p:cNvPr id="2" name="Title 1"/>
          <p:cNvSpPr>
            <a:spLocks noGrp="1"/>
          </p:cNvSpPr>
          <p:nvPr>
            <p:ph type="title"/>
          </p:nvPr>
        </p:nvSpPr>
        <p:spPr>
          <a:xfrm>
            <a:off x="628650" y="385005"/>
            <a:ext cx="7886700" cy="663573"/>
          </a:xfrm>
        </p:spPr>
        <p:txBody>
          <a:bodyPr/>
          <a:lstStyle/>
          <a:p>
            <a:r>
              <a:rPr lang="en-US" dirty="0"/>
              <a:t>Click to edit Master title style</a:t>
            </a:r>
          </a:p>
        </p:txBody>
      </p:sp>
      <p:sp>
        <p:nvSpPr>
          <p:cNvPr id="3" name="Content Placeholder 2"/>
          <p:cNvSpPr>
            <a:spLocks noGrp="1"/>
          </p:cNvSpPr>
          <p:nvPr>
            <p:ph sz="half" idx="1"/>
          </p:nvPr>
        </p:nvSpPr>
        <p:spPr>
          <a:xfrm>
            <a:off x="628650" y="1447800"/>
            <a:ext cx="3886200" cy="4554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47800"/>
            <a:ext cx="3886200" cy="4554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p>
            <a:r>
              <a:rPr lang="en-US" dirty="0">
                <a:solidFill>
                  <a:prstClr val="black">
                    <a:tint val="75000"/>
                  </a:prstClr>
                </a:solidFill>
              </a:rPr>
              <a:t>Legal footnote to go here</a:t>
            </a:r>
          </a:p>
          <a:p>
            <a:endParaRPr lang="en-US" sz="700" dirty="0">
              <a:solidFill>
                <a:prstClr val="black">
                  <a:tint val="75000"/>
                </a:prstClr>
              </a:solidFill>
            </a:endParaRPr>
          </a:p>
        </p:txBody>
      </p:sp>
      <p:sp>
        <p:nvSpPr>
          <p:cNvPr id="6"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rgbClr val="C0C0C0">
                    <a:lumMod val="75000"/>
                  </a:srgbClr>
                </a:solidFill>
              </a:rPr>
              <a:t>Copyright © </a:t>
            </a:r>
            <a:r>
              <a:rPr lang="en-US" sz="700" dirty="0" smtClean="0">
                <a:solidFill>
                  <a:srgbClr val="C0C0C0">
                    <a:lumMod val="75000"/>
                  </a:srgbClr>
                </a:solidFill>
              </a:rPr>
              <a:t>2017 </a:t>
            </a:r>
            <a:r>
              <a:rPr lang="en-US" sz="700" dirty="0">
                <a:solidFill>
                  <a:srgbClr val="C0C0C0">
                    <a:lumMod val="75000"/>
                  </a:srgb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1057907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_Conten_Chart Two Titles">
    <p:spTree>
      <p:nvGrpSpPr>
        <p:cNvPr id="1" name=""/>
        <p:cNvGrpSpPr/>
        <p:nvPr/>
      </p:nvGrpSpPr>
      <p:grpSpPr>
        <a:xfrm>
          <a:off x="0" y="0"/>
          <a:ext cx="0" cy="0"/>
          <a:chOff x="0" y="0"/>
          <a:chExt cx="0" cy="0"/>
        </a:xfrm>
      </p:grpSpPr>
      <p:sp>
        <p:nvSpPr>
          <p:cNvPr id="2" name="Title 1"/>
          <p:cNvSpPr>
            <a:spLocks noGrp="1"/>
          </p:cNvSpPr>
          <p:nvPr>
            <p:ph type="title"/>
          </p:nvPr>
        </p:nvSpPr>
        <p:spPr>
          <a:xfrm>
            <a:off x="628650" y="385005"/>
            <a:ext cx="7886700" cy="663573"/>
          </a:xfrm>
        </p:spPr>
        <p:txBody>
          <a:bodyPr/>
          <a:lstStyle/>
          <a:p>
            <a:r>
              <a:rPr lang="en-US" dirty="0"/>
              <a:t>Click to edit Master title style</a:t>
            </a:r>
          </a:p>
        </p:txBody>
      </p:sp>
      <p:sp>
        <p:nvSpPr>
          <p:cNvPr id="3" name="Content Placeholder 2"/>
          <p:cNvSpPr>
            <a:spLocks noGrp="1"/>
          </p:cNvSpPr>
          <p:nvPr>
            <p:ph sz="half" idx="1"/>
          </p:nvPr>
        </p:nvSpPr>
        <p:spPr>
          <a:xfrm>
            <a:off x="628650" y="1447800"/>
            <a:ext cx="3886200" cy="4554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47800"/>
            <a:ext cx="3886200" cy="4554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p>
            <a:r>
              <a:rPr lang="en-US">
                <a:solidFill>
                  <a:prstClr val="black">
                    <a:tint val="75000"/>
                  </a:prstClr>
                </a:solidFill>
              </a:rPr>
              <a:t>Legal footnote to go here</a:t>
            </a:r>
          </a:p>
          <a:p>
            <a:endParaRPr lang="en-US" sz="700" dirty="0">
              <a:solidFill>
                <a:prstClr val="black">
                  <a:tint val="75000"/>
                </a:prstClr>
              </a:solidFill>
            </a:endParaRPr>
          </a:p>
        </p:txBody>
      </p:sp>
      <p:sp>
        <p:nvSpPr>
          <p:cNvPr id="6"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rgbClr val="C0C0C0">
                    <a:lumMod val="75000"/>
                  </a:srgbClr>
                </a:solidFill>
              </a:rPr>
              <a:t>Copyright © </a:t>
            </a:r>
            <a:r>
              <a:rPr lang="en-US" sz="700" dirty="0" smtClean="0">
                <a:solidFill>
                  <a:srgbClr val="C0C0C0">
                    <a:lumMod val="75000"/>
                  </a:srgbClr>
                </a:solidFill>
              </a:rPr>
              <a:t>2017 </a:t>
            </a:r>
            <a:r>
              <a:rPr lang="en-US" sz="700" dirty="0">
                <a:solidFill>
                  <a:srgbClr val="C0C0C0">
                    <a:lumMod val="75000"/>
                  </a:srgb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36276956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0"/>
          </p:nvPr>
        </p:nvSpPr>
        <p:spPr/>
        <p:txBody>
          <a:bodyPr/>
          <a:lstStyle/>
          <a:p>
            <a:r>
              <a:rPr lang="en-US">
                <a:solidFill>
                  <a:prstClr val="black">
                    <a:tint val="75000"/>
                  </a:prstClr>
                </a:solidFill>
              </a:rPr>
              <a:t>Legal footnote to go here</a:t>
            </a:r>
          </a:p>
          <a:p>
            <a:endParaRPr lang="en-US" sz="700" dirty="0">
              <a:solidFill>
                <a:prstClr val="black">
                  <a:tint val="75000"/>
                </a:prstClr>
              </a:solidFill>
            </a:endParaRPr>
          </a:p>
        </p:txBody>
      </p:sp>
      <p:sp>
        <p:nvSpPr>
          <p:cNvPr id="5"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rgbClr val="C0C0C0">
                    <a:lumMod val="75000"/>
                  </a:srgbClr>
                </a:solidFill>
              </a:rPr>
              <a:t>Copyright © </a:t>
            </a:r>
            <a:r>
              <a:rPr lang="en-US" sz="700" dirty="0" smtClean="0">
                <a:solidFill>
                  <a:srgbClr val="C0C0C0">
                    <a:lumMod val="75000"/>
                  </a:srgbClr>
                </a:solidFill>
              </a:rPr>
              <a:t>2017 </a:t>
            </a:r>
            <a:r>
              <a:rPr lang="en-US" sz="700" dirty="0">
                <a:solidFill>
                  <a:srgbClr val="C0C0C0">
                    <a:lumMod val="75000"/>
                  </a:srgb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20622010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0" y="457201"/>
            <a:ext cx="7706085" cy="571500"/>
          </a:xfrm>
        </p:spPr>
        <p:txBody>
          <a:bodyPr anchor="b">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3887391" y="1447800"/>
            <a:ext cx="4629150" cy="442391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447800"/>
            <a:ext cx="2949178" cy="44318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Footer Placeholder 4"/>
          <p:cNvSpPr>
            <a:spLocks noGrp="1"/>
          </p:cNvSpPr>
          <p:nvPr>
            <p:ph type="ftr" sz="quarter" idx="10"/>
          </p:nvPr>
        </p:nvSpPr>
        <p:spPr/>
        <p:txBody>
          <a:bodyPr/>
          <a:lstStyle/>
          <a:p>
            <a:r>
              <a:rPr lang="en-US">
                <a:solidFill>
                  <a:prstClr val="black">
                    <a:tint val="75000"/>
                  </a:prstClr>
                </a:solidFill>
              </a:rPr>
              <a:t>Legal footnote to go here</a:t>
            </a:r>
          </a:p>
          <a:p>
            <a:endParaRPr lang="en-US" sz="700" dirty="0">
              <a:solidFill>
                <a:prstClr val="black">
                  <a:tint val="75000"/>
                </a:prstClr>
              </a:solidFill>
            </a:endParaRPr>
          </a:p>
        </p:txBody>
      </p:sp>
      <p:sp>
        <p:nvSpPr>
          <p:cNvPr id="6"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rgbClr val="C0C0C0">
                    <a:lumMod val="75000"/>
                  </a:srgbClr>
                </a:solidFill>
              </a:rPr>
              <a:t>Copyright © </a:t>
            </a:r>
            <a:r>
              <a:rPr lang="en-US" sz="700" dirty="0" smtClean="0">
                <a:solidFill>
                  <a:srgbClr val="C0C0C0">
                    <a:lumMod val="75000"/>
                  </a:srgbClr>
                </a:solidFill>
              </a:rPr>
              <a:t>2017 </a:t>
            </a:r>
            <a:r>
              <a:rPr lang="en-US" sz="700" dirty="0">
                <a:solidFill>
                  <a:srgbClr val="C0C0C0">
                    <a:lumMod val="75000"/>
                  </a:srgb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230638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pt 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0" y="5267325"/>
            <a:ext cx="9153526" cy="1373397"/>
          </a:xfrm>
          <a:prstGeom prst="rect">
            <a:avLst/>
          </a:prstGeom>
          <a:gradFill>
            <a:gsLst>
              <a:gs pos="33000">
                <a:schemeClr val="bg1">
                  <a:alpha val="50000"/>
                </a:schemeClr>
              </a:gs>
              <a:gs pos="49000">
                <a:schemeClr val="bg1"/>
              </a:gs>
              <a:gs pos="83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4553893"/>
            <a:ext cx="9153526" cy="2112305"/>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4"/>
          </p:nvPr>
        </p:nvSpPr>
        <p:spPr>
          <a:xfrm>
            <a:off x="341670" y="5799985"/>
            <a:ext cx="8160884" cy="762181"/>
          </a:xfrm>
          <a:noFill/>
        </p:spPr>
        <p:txBody>
          <a:bodyPr anchor="t" anchorCtr="0">
            <a:normAutofit/>
          </a:bodyPr>
          <a:lstStyle>
            <a:lvl1pPr marL="0" indent="0" algn="ctr">
              <a:lnSpc>
                <a:spcPct val="100000"/>
              </a:lnSpc>
              <a:spcBef>
                <a:spcPts val="0"/>
              </a:spcBef>
              <a:buFontTx/>
              <a:buNone/>
              <a:defRPr sz="1200">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Text Placeholder 9"/>
          <p:cNvSpPr>
            <a:spLocks noGrp="1"/>
          </p:cNvSpPr>
          <p:nvPr>
            <p:ph type="body" sz="quarter" idx="13"/>
          </p:nvPr>
        </p:nvSpPr>
        <p:spPr>
          <a:xfrm>
            <a:off x="341669" y="4796833"/>
            <a:ext cx="8160885" cy="1029249"/>
          </a:xfrm>
          <a:noFill/>
          <a:ln w="76200">
            <a:noFill/>
            <a:miter lim="800000"/>
          </a:ln>
        </p:spPr>
        <p:txBody>
          <a:bodyPr anchor="t" anchorCtr="0">
            <a:noAutofit/>
          </a:bodyPr>
          <a:lstStyle>
            <a:lvl1pPr marL="0" indent="0" algn="ctr">
              <a:buNone/>
              <a:defRPr sz="3400" b="1">
                <a:solidFill>
                  <a:schemeClr val="tx2"/>
                </a:solidFill>
                <a:effectLst/>
              </a:defRPr>
            </a:lvl1pPr>
            <a:lvl2pPr marL="457200" indent="0" algn="ctr">
              <a:buNone/>
              <a:defRPr sz="6600" b="1">
                <a:solidFill>
                  <a:schemeClr val="tx2"/>
                </a:solidFill>
              </a:defRPr>
            </a:lvl2pPr>
            <a:lvl3pPr marL="914400" indent="0" algn="ctr">
              <a:buNone/>
              <a:defRPr sz="2000" b="1">
                <a:solidFill>
                  <a:schemeClr val="tx2"/>
                </a:solidFill>
              </a:defRPr>
            </a:lvl3pPr>
            <a:lvl4pPr marL="1371600" indent="0" algn="ctr">
              <a:buNone/>
              <a:defRPr sz="1800" b="1">
                <a:solidFill>
                  <a:schemeClr val="tx2"/>
                </a:solidFill>
              </a:defRPr>
            </a:lvl4pPr>
            <a:lvl5pPr marL="1828800" indent="0" algn="ctr">
              <a:buNone/>
              <a:defRPr sz="1800" b="1">
                <a:solidFill>
                  <a:schemeClr val="tx2"/>
                </a:solidFill>
              </a:defRPr>
            </a:lvl5pPr>
          </a:lstStyle>
          <a:p>
            <a:pPr lvl="0"/>
            <a:r>
              <a:rPr lang="en-US" dirty="0"/>
              <a:t>Click to edit Master text style</a:t>
            </a:r>
          </a:p>
        </p:txBody>
      </p:sp>
      <p:sp>
        <p:nvSpPr>
          <p:cNvPr id="14" name="Rectangle 13"/>
          <p:cNvSpPr/>
          <p:nvPr userDrawn="1"/>
        </p:nvSpPr>
        <p:spPr>
          <a:xfrm>
            <a:off x="-39172" y="6666197"/>
            <a:ext cx="9183171" cy="202736"/>
          </a:xfrm>
          <a:prstGeom prst="rect">
            <a:avLst/>
          </a:prstGeom>
          <a:solidFill>
            <a:srgbClr val="0067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593205"/>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Rectangle 1"/>
          <p:cNvSpPr/>
          <p:nvPr userDrawn="1"/>
        </p:nvSpPr>
        <p:spPr>
          <a:xfrm>
            <a:off x="0" y="-9526"/>
            <a:ext cx="3508744" cy="69510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982266" y="2637829"/>
            <a:ext cx="1580350" cy="1577355"/>
          </a:xfrm>
          <a:ln w="76200">
            <a:solidFill>
              <a:schemeClr val="bg1"/>
            </a:solidFill>
            <a:miter lim="800000"/>
          </a:ln>
        </p:spPr>
        <p:txBody>
          <a:bodyPr wrap="square" anchor="ctr" anchorCtr="0"/>
          <a:lstStyle>
            <a:lvl1pPr marL="0" indent="0" algn="ctr">
              <a:buNone/>
              <a:defRPr sz="1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Box 12"/>
          <p:cNvSpPr txBox="1"/>
          <p:nvPr userDrawn="1"/>
        </p:nvSpPr>
        <p:spPr>
          <a:xfrm>
            <a:off x="3631596" y="480045"/>
            <a:ext cx="1598772" cy="3154710"/>
          </a:xfrm>
          <a:prstGeom prst="rect">
            <a:avLst/>
          </a:prstGeom>
          <a:noFill/>
        </p:spPr>
        <p:txBody>
          <a:bodyPr wrap="square" rtlCol="0">
            <a:spAutoFit/>
          </a:bodyPr>
          <a:lstStyle/>
          <a:p>
            <a:r>
              <a:rPr lang="en-US" sz="19900" b="1" spc="-150" dirty="0">
                <a:solidFill>
                  <a:srgbClr val="00673E"/>
                </a:solidFill>
                <a:cs typeface="Arial" panose="020B0604020202020204" pitchFamily="34" charset="0"/>
              </a:rPr>
              <a:t>“</a:t>
            </a:r>
          </a:p>
        </p:txBody>
      </p:sp>
      <p:sp>
        <p:nvSpPr>
          <p:cNvPr id="18" name="Text Placeholder 17"/>
          <p:cNvSpPr>
            <a:spLocks noGrp="1"/>
          </p:cNvSpPr>
          <p:nvPr>
            <p:ph type="body" sz="quarter" idx="13"/>
          </p:nvPr>
        </p:nvSpPr>
        <p:spPr>
          <a:xfrm>
            <a:off x="3826040" y="2117552"/>
            <a:ext cx="4632158" cy="3056022"/>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Box 13"/>
          <p:cNvSpPr txBox="1"/>
          <p:nvPr userDrawn="1"/>
        </p:nvSpPr>
        <p:spPr>
          <a:xfrm rot="10800000">
            <a:off x="7145851" y="3211097"/>
            <a:ext cx="1598772" cy="3154710"/>
          </a:xfrm>
          <a:prstGeom prst="rect">
            <a:avLst/>
          </a:prstGeom>
          <a:noFill/>
        </p:spPr>
        <p:txBody>
          <a:bodyPr wrap="square" rtlCol="0">
            <a:spAutoFit/>
          </a:bodyPr>
          <a:lstStyle/>
          <a:p>
            <a:r>
              <a:rPr lang="en-US" sz="19900" b="1" spc="-150" dirty="0">
                <a:solidFill>
                  <a:srgbClr val="00673E"/>
                </a:solidFill>
                <a:cs typeface="Arial" panose="020B0604020202020204" pitchFamily="34" charset="0"/>
              </a:rPr>
              <a:t>“</a:t>
            </a:r>
          </a:p>
        </p:txBody>
      </p:sp>
      <p:sp>
        <p:nvSpPr>
          <p:cNvPr id="12"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prstClr val="white">
                    <a:lumMod val="50000"/>
                  </a:prstClr>
                </a:solidFill>
              </a:rPr>
              <a:pPr/>
              <a:t>‹#›</a:t>
            </a:fld>
            <a:endParaRPr lang="en-US" dirty="0">
              <a:solidFill>
                <a:prstClr val="white">
                  <a:lumMod val="50000"/>
                </a:prstClr>
              </a:solidFill>
            </a:endParaRPr>
          </a:p>
        </p:txBody>
      </p:sp>
      <p:sp>
        <p:nvSpPr>
          <p:cNvPr id="3" name="Footer Placeholder 2"/>
          <p:cNvSpPr>
            <a:spLocks noGrp="1"/>
          </p:cNvSpPr>
          <p:nvPr>
            <p:ph type="ftr" sz="quarter" idx="14"/>
          </p:nvPr>
        </p:nvSpPr>
        <p:spPr/>
        <p:txBody>
          <a:bodyPr/>
          <a:lstStyle>
            <a:lvl1pPr>
              <a:defRPr>
                <a:solidFill>
                  <a:schemeClr val="bg1"/>
                </a:solidFill>
              </a:defRPr>
            </a:lvl1pPr>
          </a:lstStyle>
          <a:p>
            <a:r>
              <a:rPr lang="en-US">
                <a:solidFill>
                  <a:prstClr val="white"/>
                </a:solidFill>
              </a:rPr>
              <a:t>Legal footnote to go here</a:t>
            </a:r>
          </a:p>
          <a:p>
            <a:endParaRPr lang="en-US" sz="700" dirty="0">
              <a:solidFill>
                <a:prstClr val="white"/>
              </a:solidFill>
            </a:endParaRPr>
          </a:p>
        </p:txBody>
      </p:sp>
      <p:sp>
        <p:nvSpPr>
          <p:cNvPr id="9"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rgbClr val="C0C0C0">
                    <a:lumMod val="75000"/>
                  </a:srgbClr>
                </a:solidFill>
              </a:rPr>
              <a:t>Copyright © </a:t>
            </a:r>
            <a:r>
              <a:rPr lang="en-US" sz="700" dirty="0" smtClean="0">
                <a:solidFill>
                  <a:srgbClr val="C0C0C0">
                    <a:lumMod val="75000"/>
                  </a:srgbClr>
                </a:solidFill>
              </a:rPr>
              <a:t>2017 </a:t>
            </a:r>
            <a:r>
              <a:rPr lang="en-US" sz="700" dirty="0">
                <a:solidFill>
                  <a:srgbClr val="C0C0C0">
                    <a:lumMod val="75000"/>
                  </a:srgb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29397451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_ClosingSlide2">
    <p:bg>
      <p:bgRef idx="1001">
        <a:schemeClr val="bg2"/>
      </p:bgRef>
    </p:bg>
    <p:spTree>
      <p:nvGrpSpPr>
        <p:cNvPr id="1" name=""/>
        <p:cNvGrpSpPr/>
        <p:nvPr/>
      </p:nvGrpSpPr>
      <p:grpSpPr>
        <a:xfrm>
          <a:off x="0" y="0"/>
          <a:ext cx="0" cy="0"/>
          <a:chOff x="0" y="0"/>
          <a:chExt cx="0" cy="0"/>
        </a:xfrm>
      </p:grpSpPr>
      <p:sp>
        <p:nvSpPr>
          <p:cNvPr id="17" name="Text Placeholder 16"/>
          <p:cNvSpPr>
            <a:spLocks noGrp="1"/>
          </p:cNvSpPr>
          <p:nvPr>
            <p:ph type="body" sz="quarter" idx="16" hasCustomPrompt="1"/>
          </p:nvPr>
        </p:nvSpPr>
        <p:spPr>
          <a:xfrm>
            <a:off x="0" y="2548660"/>
            <a:ext cx="9144000" cy="1260785"/>
          </a:xfrm>
          <a:solidFill>
            <a:srgbClr val="FFFFFF">
              <a:alpha val="21176"/>
            </a:srgbClr>
          </a:solidFill>
        </p:spPr>
        <p:txBody>
          <a:bodyPr anchor="ctr" anchorCtr="0">
            <a:noAutofit/>
          </a:bodyPr>
          <a:lstStyle>
            <a:lvl1pPr marL="0" indent="0" algn="ctr">
              <a:lnSpc>
                <a:spcPts val="2000"/>
              </a:lnSpc>
              <a:buNone/>
              <a:defRPr sz="2000">
                <a:solidFill>
                  <a:schemeClr val="tx1"/>
                </a:solidFill>
                <a:latin typeface="Arial Black" panose="020B0A04020102020204" pitchFamily="34" charset="0"/>
              </a:defRPr>
            </a:lvl1pPr>
            <a:lvl2pPr>
              <a:lnSpc>
                <a:spcPts val="2000"/>
              </a:lnSpc>
              <a:defRPr sz="1800">
                <a:solidFill>
                  <a:schemeClr val="bg2"/>
                </a:solidFill>
                <a:latin typeface="Arial Black" panose="020B0A04020102020204" pitchFamily="34" charset="0"/>
              </a:defRPr>
            </a:lvl2pPr>
            <a:lvl3pPr>
              <a:lnSpc>
                <a:spcPts val="2000"/>
              </a:lnSpc>
              <a:defRPr sz="1800">
                <a:solidFill>
                  <a:schemeClr val="bg2"/>
                </a:solidFill>
                <a:latin typeface="Arial Black" panose="020B0A04020102020204" pitchFamily="34" charset="0"/>
              </a:defRPr>
            </a:lvl3pPr>
            <a:lvl4pPr>
              <a:lnSpc>
                <a:spcPts val="2000"/>
              </a:lnSpc>
              <a:defRPr sz="1800">
                <a:solidFill>
                  <a:schemeClr val="bg2"/>
                </a:solidFill>
                <a:latin typeface="Arial Black" panose="020B0A04020102020204" pitchFamily="34" charset="0"/>
              </a:defRPr>
            </a:lvl4pPr>
            <a:lvl5pPr>
              <a:lnSpc>
                <a:spcPts val="2000"/>
              </a:lnSpc>
              <a:defRPr sz="1800">
                <a:solidFill>
                  <a:schemeClr val="bg2"/>
                </a:solidFill>
                <a:latin typeface="Arial Black" panose="020B0A04020102020204" pitchFamily="34" charset="0"/>
              </a:defRPr>
            </a:lvl5pPr>
          </a:lstStyle>
          <a:p>
            <a:pPr lvl="0"/>
            <a:r>
              <a:rPr lang="en-US" dirty="0"/>
              <a:t>Thank You.</a:t>
            </a:r>
          </a:p>
        </p:txBody>
      </p:sp>
      <p:pic>
        <p:nvPicPr>
          <p:cNvPr id="21" name="Picture 20"/>
          <p:cNvPicPr>
            <a:picLocks noChangeAspect="1"/>
          </p:cNvPicPr>
          <p:nvPr userDrawn="1"/>
        </p:nvPicPr>
        <p:blipFill rotWithShape="1">
          <a:blip r:embed="rId2" cstate="print">
            <a:extLst>
              <a:ext uri="{28A0092B-C50C-407E-A947-70E740481C1C}">
                <a14:useLocalDpi xmlns:a14="http://schemas.microsoft.com/office/drawing/2010/main" val="0"/>
              </a:ext>
            </a:extLst>
          </a:blip>
          <a:srcRect b="26581"/>
          <a:stretch/>
        </p:blipFill>
        <p:spPr>
          <a:xfrm>
            <a:off x="-479291" y="5371519"/>
            <a:ext cx="9909068" cy="1497114"/>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79017" t="1" b="5155"/>
          <a:stretch/>
        </p:blipFill>
        <p:spPr>
          <a:xfrm>
            <a:off x="6996223" y="6285063"/>
            <a:ext cx="1753069" cy="367141"/>
          </a:xfrm>
          <a:prstGeom prst="rect">
            <a:avLst/>
          </a:prstGeom>
        </p:spPr>
      </p:pic>
      <p:pic>
        <p:nvPicPr>
          <p:cNvPr id="22" name="Pictur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t="1" r="72898" b="-10889"/>
          <a:stretch/>
        </p:blipFill>
        <p:spPr>
          <a:xfrm>
            <a:off x="309674" y="6283204"/>
            <a:ext cx="1870822" cy="354664"/>
          </a:xfrm>
          <a:prstGeom prst="rect">
            <a:avLst/>
          </a:prstGeom>
        </p:spPr>
      </p:pic>
      <p:sp>
        <p:nvSpPr>
          <p:cNvPr id="3" name="Text Placeholder 2"/>
          <p:cNvSpPr>
            <a:spLocks noGrp="1"/>
          </p:cNvSpPr>
          <p:nvPr>
            <p:ph type="body" sz="quarter" idx="17"/>
          </p:nvPr>
        </p:nvSpPr>
        <p:spPr>
          <a:xfrm>
            <a:off x="887210" y="657225"/>
            <a:ext cx="6253162" cy="1619623"/>
          </a:xfrm>
        </p:spPr>
        <p:txBody>
          <a:bodyPr>
            <a:normAutofit/>
          </a:bodyPr>
          <a:lstStyle>
            <a:lvl1pPr marL="0" indent="0">
              <a:buFontTx/>
              <a:buNone/>
              <a:defRPr sz="1800" b="1">
                <a:solidFill>
                  <a:schemeClr val="tx1"/>
                </a:solidFill>
              </a:defRPr>
            </a:lvl1pPr>
            <a:lvl2pPr marL="457200" indent="0">
              <a:buFontTx/>
              <a:buNone/>
              <a:defRPr sz="1600" b="1">
                <a:solidFill>
                  <a:schemeClr val="tx1"/>
                </a:solidFill>
              </a:defRPr>
            </a:lvl2pPr>
            <a:lvl3pPr marL="914400" indent="0">
              <a:buFontTx/>
              <a:buNone/>
              <a:defRPr sz="1400" b="1">
                <a:solidFill>
                  <a:schemeClr val="tx1"/>
                </a:solidFill>
              </a:defRPr>
            </a:lvl3pPr>
            <a:lvl4pPr marL="1371600" indent="0">
              <a:buFontTx/>
              <a:buNone/>
              <a:defRPr sz="1200" b="1">
                <a:solidFill>
                  <a:schemeClr val="tx1"/>
                </a:solidFill>
              </a:defRPr>
            </a:lvl4pPr>
            <a:lvl5pPr marL="1828800" indent="0">
              <a:buFontTx/>
              <a:buNone/>
              <a:defRPr sz="1200" b="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663812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3_PresentationTitle Opt3">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670" y="8932"/>
            <a:ext cx="9771340" cy="6849070"/>
          </a:xfrm>
          <a:prstGeom prst="rect">
            <a:avLst/>
          </a:prstGeom>
        </p:spPr>
      </p:pic>
      <p:sp>
        <p:nvSpPr>
          <p:cNvPr id="3" name="Rectangle 2"/>
          <p:cNvSpPr/>
          <p:nvPr userDrawn="1"/>
        </p:nvSpPr>
        <p:spPr>
          <a:xfrm>
            <a:off x="-313670" y="2571751"/>
            <a:ext cx="9771340" cy="2857104"/>
          </a:xfrm>
          <a:prstGeom prst="rect">
            <a:avLst/>
          </a:prstGeom>
          <a:solidFill>
            <a:srgbClr val="0067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9"/>
          <p:cNvSpPr>
            <a:spLocks noGrp="1"/>
          </p:cNvSpPr>
          <p:nvPr>
            <p:ph type="body" sz="quarter" idx="13"/>
          </p:nvPr>
        </p:nvSpPr>
        <p:spPr>
          <a:xfrm>
            <a:off x="1" y="3318774"/>
            <a:ext cx="9143999" cy="1250598"/>
          </a:xfrm>
        </p:spPr>
        <p:txBody>
          <a:bodyPr anchor="ctr" anchorCtr="0">
            <a:noAutofit/>
          </a:bodyPr>
          <a:lstStyle>
            <a:lvl1pPr marL="0" indent="0" algn="ctr">
              <a:buNone/>
              <a:defRPr sz="2800" b="1">
                <a:solidFill>
                  <a:schemeClr val="bg1"/>
                </a:solidFill>
                <a:effectLst/>
              </a:defRPr>
            </a:lvl1pPr>
            <a:lvl2pPr marL="457200" indent="0" algn="ctr">
              <a:buNone/>
              <a:defRPr sz="6600" b="1">
                <a:solidFill>
                  <a:schemeClr val="tx2"/>
                </a:solidFill>
              </a:defRPr>
            </a:lvl2pPr>
            <a:lvl3pPr marL="914400" indent="0" algn="ctr">
              <a:buNone/>
              <a:defRPr sz="2000" b="1">
                <a:solidFill>
                  <a:schemeClr val="tx2"/>
                </a:solidFill>
              </a:defRPr>
            </a:lvl3pPr>
            <a:lvl4pPr marL="1371600" indent="0" algn="ctr">
              <a:buNone/>
              <a:defRPr sz="1800" b="1">
                <a:solidFill>
                  <a:schemeClr val="tx2"/>
                </a:solidFill>
              </a:defRPr>
            </a:lvl4pPr>
            <a:lvl5pPr marL="1828800" indent="0" algn="ctr">
              <a:buNone/>
              <a:defRPr sz="1800" b="1">
                <a:solidFill>
                  <a:schemeClr val="tx2"/>
                </a:solidFill>
              </a:defRPr>
            </a:lvl5pPr>
          </a:lstStyle>
          <a:p>
            <a:pPr lvl="0"/>
            <a:r>
              <a:rPr lang="en-US" dirty="0"/>
              <a:t>Click to edit Master text style</a:t>
            </a:r>
          </a:p>
        </p:txBody>
      </p:sp>
    </p:spTree>
    <p:extLst>
      <p:ext uri="{BB962C8B-B14F-4D97-AF65-F5344CB8AC3E}">
        <p14:creationId xmlns:p14="http://schemas.microsoft.com/office/powerpoint/2010/main" val="38998296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4_ClosingSlide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1" name="Picture 20"/>
          <p:cNvPicPr>
            <a:picLocks noChangeAspect="1"/>
          </p:cNvPicPr>
          <p:nvPr userDrawn="1"/>
        </p:nvPicPr>
        <p:blipFill rotWithShape="1">
          <a:blip r:embed="rId3" cstate="print">
            <a:extLst>
              <a:ext uri="{28A0092B-C50C-407E-A947-70E740481C1C}">
                <a14:useLocalDpi xmlns:a14="http://schemas.microsoft.com/office/drawing/2010/main" val="0"/>
              </a:ext>
            </a:extLst>
          </a:blip>
          <a:srcRect b="26581"/>
          <a:stretch/>
        </p:blipFill>
        <p:spPr>
          <a:xfrm>
            <a:off x="-479291" y="5371519"/>
            <a:ext cx="9909068" cy="1497114"/>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79017" t="1" b="5155"/>
          <a:stretch/>
        </p:blipFill>
        <p:spPr>
          <a:xfrm>
            <a:off x="6996223" y="6285063"/>
            <a:ext cx="1753069" cy="367141"/>
          </a:xfrm>
          <a:prstGeom prst="rect">
            <a:avLst/>
          </a:prstGeom>
        </p:spPr>
      </p:pic>
      <p:sp>
        <p:nvSpPr>
          <p:cNvPr id="12" name="Picture Placeholder 8"/>
          <p:cNvSpPr>
            <a:spLocks noGrp="1"/>
          </p:cNvSpPr>
          <p:nvPr>
            <p:ph type="pic" sz="quarter" idx="13"/>
          </p:nvPr>
        </p:nvSpPr>
        <p:spPr>
          <a:xfrm>
            <a:off x="-1588" y="2595461"/>
            <a:ext cx="9145588" cy="1510691"/>
          </a:xfrm>
        </p:spPr>
        <p:txBody>
          <a:bodyPr/>
          <a:lstStyle/>
          <a:p>
            <a:endParaRPr lang="en-US" dirty="0"/>
          </a:p>
        </p:txBody>
      </p:sp>
      <p:sp>
        <p:nvSpPr>
          <p:cNvPr id="17" name="Text Placeholder 16"/>
          <p:cNvSpPr>
            <a:spLocks noGrp="1"/>
          </p:cNvSpPr>
          <p:nvPr>
            <p:ph type="body" sz="quarter" idx="16"/>
          </p:nvPr>
        </p:nvSpPr>
        <p:spPr>
          <a:xfrm>
            <a:off x="395288" y="935665"/>
            <a:ext cx="3911600" cy="1237362"/>
          </a:xfrm>
        </p:spPr>
        <p:txBody>
          <a:bodyPr>
            <a:noAutofit/>
          </a:bodyPr>
          <a:lstStyle>
            <a:lvl1pPr marL="0" indent="0">
              <a:lnSpc>
                <a:spcPts val="2000"/>
              </a:lnSpc>
              <a:buNone/>
              <a:defRPr sz="1800">
                <a:solidFill>
                  <a:schemeClr val="bg1"/>
                </a:solidFill>
                <a:latin typeface="Arial Black" panose="020B0A04020102020204" pitchFamily="34" charset="0"/>
              </a:defRPr>
            </a:lvl1pPr>
            <a:lvl2pPr>
              <a:lnSpc>
                <a:spcPts val="2000"/>
              </a:lnSpc>
              <a:defRPr sz="1800">
                <a:solidFill>
                  <a:schemeClr val="bg2"/>
                </a:solidFill>
                <a:latin typeface="Arial Black" panose="020B0A04020102020204" pitchFamily="34" charset="0"/>
              </a:defRPr>
            </a:lvl2pPr>
            <a:lvl3pPr>
              <a:lnSpc>
                <a:spcPts val="2000"/>
              </a:lnSpc>
              <a:defRPr sz="1800">
                <a:solidFill>
                  <a:schemeClr val="bg2"/>
                </a:solidFill>
                <a:latin typeface="Arial Black" panose="020B0A04020102020204" pitchFamily="34" charset="0"/>
              </a:defRPr>
            </a:lvl3pPr>
            <a:lvl4pPr>
              <a:lnSpc>
                <a:spcPts val="2000"/>
              </a:lnSpc>
              <a:defRPr sz="1800">
                <a:solidFill>
                  <a:schemeClr val="bg2"/>
                </a:solidFill>
                <a:latin typeface="Arial Black" panose="020B0A04020102020204" pitchFamily="34" charset="0"/>
              </a:defRPr>
            </a:lvl4pPr>
            <a:lvl5pPr>
              <a:lnSpc>
                <a:spcPts val="2000"/>
              </a:lnSpc>
              <a:defRPr sz="1800">
                <a:solidFill>
                  <a:schemeClr val="bg2"/>
                </a:solidFill>
                <a:latin typeface="Arial Black" panose="020B0A04020102020204" pitchFamily="34" charset="0"/>
              </a:defRPr>
            </a:lvl5pPr>
          </a:lstStyle>
          <a:p>
            <a:pPr lvl="0"/>
            <a:r>
              <a:rPr lang="en-US" dirty="0"/>
              <a:t>Click to edit Master text styles</a:t>
            </a:r>
          </a:p>
        </p:txBody>
      </p:sp>
      <p:pic>
        <p:nvPicPr>
          <p:cNvPr id="22" name="Picture 21"/>
          <p:cNvPicPr>
            <a:picLocks noChangeAspect="1"/>
          </p:cNvPicPr>
          <p:nvPr userDrawn="1"/>
        </p:nvPicPr>
        <p:blipFill rotWithShape="1">
          <a:blip r:embed="rId4" cstate="print">
            <a:extLst>
              <a:ext uri="{28A0092B-C50C-407E-A947-70E740481C1C}">
                <a14:useLocalDpi xmlns:a14="http://schemas.microsoft.com/office/drawing/2010/main" val="0"/>
              </a:ext>
            </a:extLst>
          </a:blip>
          <a:srcRect t="1" r="72898" b="-10889"/>
          <a:stretch/>
        </p:blipFill>
        <p:spPr>
          <a:xfrm>
            <a:off x="309674" y="6283204"/>
            <a:ext cx="1870822" cy="354664"/>
          </a:xfrm>
          <a:prstGeom prst="rect">
            <a:avLst/>
          </a:prstGeom>
        </p:spPr>
      </p:pic>
    </p:spTree>
    <p:extLst>
      <p:ext uri="{BB962C8B-B14F-4D97-AF65-F5344CB8AC3E}">
        <p14:creationId xmlns:p14="http://schemas.microsoft.com/office/powerpoint/2010/main" val="33356979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xfrm>
            <a:off x="4343400" y="6246813"/>
            <a:ext cx="457200" cy="304800"/>
          </a:xfrm>
          <a:prstGeom prst="rect">
            <a:avLst/>
          </a:prstGeom>
          <a:ln/>
        </p:spPr>
        <p:txBody>
          <a:bodyPr/>
          <a:lstStyle>
            <a:lvl1pPr>
              <a:defRPr/>
            </a:lvl1pPr>
          </a:lstStyle>
          <a:p>
            <a:pPr>
              <a:defRPr/>
            </a:pPr>
            <a:fld id="{13FF4B32-5833-4238-9A69-D00B5AF23903}" type="slidenum">
              <a:rPr lang="en-US">
                <a:solidFill>
                  <a:prstClr val="black"/>
                </a:solidFill>
              </a:rPr>
              <a:pPr>
                <a:defRPr/>
              </a:pPr>
              <a:t>‹#›</a:t>
            </a:fld>
            <a:endParaRPr lang="en-US">
              <a:solidFill>
                <a:prstClr val="black"/>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9370375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001000" cy="4724400"/>
          </a:xfrm>
        </p:spPr>
        <p:txBody>
          <a:bodyPr/>
          <a:lstStyle/>
          <a:p>
            <a:pPr lvl="0"/>
            <a:endParaRPr lang="en-US" noProof="0"/>
          </a:p>
        </p:txBody>
      </p:sp>
      <p:sp>
        <p:nvSpPr>
          <p:cNvPr id="4" name="Rectangle 9"/>
          <p:cNvSpPr>
            <a:spLocks noGrp="1" noChangeArrowheads="1"/>
          </p:cNvSpPr>
          <p:nvPr>
            <p:ph type="sldNum" sz="quarter" idx="10"/>
          </p:nvPr>
        </p:nvSpPr>
        <p:spPr>
          <a:xfrm>
            <a:off x="4343400" y="6246813"/>
            <a:ext cx="457200" cy="304800"/>
          </a:xfrm>
          <a:prstGeom prst="rect">
            <a:avLst/>
          </a:prstGeom>
          <a:ln/>
        </p:spPr>
        <p:txBody>
          <a:bodyPr/>
          <a:lstStyle>
            <a:lvl1pPr>
              <a:defRPr/>
            </a:lvl1pPr>
          </a:lstStyle>
          <a:p>
            <a:pPr>
              <a:defRPr/>
            </a:pPr>
            <a:fld id="{03308325-EA41-487A-B376-598BCAA85574}" type="slidenum">
              <a:rPr lang="en-US">
                <a:solidFill>
                  <a:prstClr val="black"/>
                </a:solidFill>
              </a:rPr>
              <a:pPr>
                <a:defRPr/>
              </a:pPr>
              <a:t>‹#›</a:t>
            </a:fld>
            <a:endParaRPr lang="en-US">
              <a:solidFill>
                <a:prstClr val="black"/>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31398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444752"/>
            <a:ext cx="7886700" cy="43800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p>
            <a:r>
              <a:rPr lang="en-US"/>
              <a:t>Legal footnote to go here</a:t>
            </a:r>
          </a:p>
          <a:p>
            <a:endParaRPr lang="en-US" sz="700" dirty="0"/>
          </a:p>
        </p:txBody>
      </p:sp>
      <p:sp>
        <p:nvSpPr>
          <p:cNvPr id="5"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303248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447800"/>
            <a:ext cx="3886200" cy="4704906"/>
          </a:xfrm>
        </p:spPr>
        <p:txBody>
          <a:bodyPr/>
          <a:lstStyle>
            <a:lvl1pPr>
              <a:lnSpc>
                <a:spcPct val="90000"/>
              </a:lnSpc>
              <a:spcBef>
                <a:spcPts val="1000"/>
              </a:spcBef>
              <a:defRPr/>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47800"/>
            <a:ext cx="3886200" cy="47049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p>
            <a:r>
              <a:rPr lang="en-US" dirty="0"/>
              <a:t>Legal footnote to go here</a:t>
            </a:r>
          </a:p>
          <a:p>
            <a:endParaRPr lang="en-US" sz="700" dirty="0"/>
          </a:p>
        </p:txBody>
      </p:sp>
      <p:sp>
        <p:nvSpPr>
          <p:cNvPr id="6"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1237220220"/>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_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1" y="1447800"/>
            <a:ext cx="3269582" cy="4506468"/>
          </a:xfrm>
        </p:spPr>
        <p:txBody>
          <a:bodyPr/>
          <a:lstStyle>
            <a:lvl1pPr>
              <a:lnSpc>
                <a:spcPct val="90000"/>
              </a:lnSpc>
              <a:spcBef>
                <a:spcPts val="1000"/>
              </a:spcBef>
              <a:defRPr/>
            </a:lvl1pPr>
            <a:lvl2pPr>
              <a:lnSpc>
                <a:spcPct val="90000"/>
              </a:lnSpc>
              <a:spcBef>
                <a:spcPts val="1000"/>
              </a:spcBef>
              <a:defRPr/>
            </a:lvl2pPr>
            <a:lvl3pPr>
              <a:lnSpc>
                <a:spcPct val="90000"/>
              </a:lnSpc>
              <a:spcBef>
                <a:spcPts val="1000"/>
              </a:spcBef>
              <a:defRPr/>
            </a:lvl3pPr>
            <a:lvl4pPr>
              <a:lnSpc>
                <a:spcPct val="90000"/>
              </a:lnSpc>
              <a:spcBef>
                <a:spcPts val="1000"/>
              </a:spcBef>
              <a:defRPr/>
            </a:lvl4pPr>
            <a:lvl5pPr>
              <a:lnSpc>
                <a:spcPct val="90000"/>
              </a:lnSpc>
              <a:spcBef>
                <a:spcPts val="10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p:cNvSpPr>
            <a:spLocks noGrp="1"/>
          </p:cNvSpPr>
          <p:nvPr>
            <p:ph type="pic" sz="quarter" idx="13"/>
          </p:nvPr>
        </p:nvSpPr>
        <p:spPr>
          <a:xfrm>
            <a:off x="4102767" y="1447800"/>
            <a:ext cx="4873281" cy="4506468"/>
          </a:xfrm>
        </p:spPr>
        <p:txBody>
          <a:bodyPr/>
          <a:lstStyle/>
          <a:p>
            <a:endParaRPr lang="en-US" dirty="0"/>
          </a:p>
        </p:txBody>
      </p:sp>
      <p:sp>
        <p:nvSpPr>
          <p:cNvPr id="4" name="Footer Placeholder 3"/>
          <p:cNvSpPr>
            <a:spLocks noGrp="1"/>
          </p:cNvSpPr>
          <p:nvPr>
            <p:ph type="ftr" sz="quarter" idx="14"/>
          </p:nvPr>
        </p:nvSpPr>
        <p:spPr/>
        <p:txBody>
          <a:bodyPr/>
          <a:lstStyle/>
          <a:p>
            <a:r>
              <a:rPr lang="en-US" dirty="0"/>
              <a:t>Legal footnote to go here</a:t>
            </a:r>
          </a:p>
          <a:p>
            <a:endParaRPr lang="en-US" sz="700" dirty="0"/>
          </a:p>
        </p:txBody>
      </p:sp>
      <p:sp>
        <p:nvSpPr>
          <p:cNvPr id="6"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262527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fullImageandTitle">
    <p:spTree>
      <p:nvGrpSpPr>
        <p:cNvPr id="1" name=""/>
        <p:cNvGrpSpPr/>
        <p:nvPr/>
      </p:nvGrpSpPr>
      <p:grpSpPr>
        <a:xfrm>
          <a:off x="0" y="0"/>
          <a:ext cx="0" cy="0"/>
          <a:chOff x="0" y="0"/>
          <a:chExt cx="0" cy="0"/>
        </a:xfrm>
      </p:grpSpPr>
      <p:sp>
        <p:nvSpPr>
          <p:cNvPr id="8" name="Rectangle 7"/>
          <p:cNvSpPr/>
          <p:nvPr userDrawn="1"/>
        </p:nvSpPr>
        <p:spPr>
          <a:xfrm>
            <a:off x="5329988" y="0"/>
            <a:ext cx="38140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6376735" y="4052554"/>
            <a:ext cx="1828800" cy="1828800"/>
          </a:xfrm>
          <a:noFill/>
          <a:ln w="76200">
            <a:solidFill>
              <a:schemeClr val="bg1"/>
            </a:solidFill>
            <a:miter lim="800000"/>
          </a:ln>
        </p:spPr>
        <p:txBody>
          <a:bodyPr wrap="square" anchor="ctr" anchorCtr="0">
            <a:normAutofit/>
          </a:bodyPr>
          <a:lstStyle>
            <a:lvl1pPr marL="0" indent="0" algn="ctr">
              <a:buFont typeface="Arial" panose="020B0604020202020204" pitchFamily="34" charset="0"/>
              <a:buNone/>
              <a:defRPr sz="1600" b="1">
                <a:solidFill>
                  <a:schemeClr val="bg1"/>
                </a:solidFill>
              </a:defRPr>
            </a:lvl1pPr>
            <a:lvl2pPr marL="457200" indent="0" algn="ctr">
              <a:buFont typeface="Arial" panose="020B0604020202020204" pitchFamily="34" charset="0"/>
              <a:buNone/>
              <a:defRPr sz="1600" b="1">
                <a:solidFill>
                  <a:schemeClr val="bg1"/>
                </a:solidFill>
              </a:defRPr>
            </a:lvl2pPr>
            <a:lvl3pPr marL="914400" indent="0" algn="ctr">
              <a:buFont typeface="Arial" panose="020B0604020202020204" pitchFamily="34" charset="0"/>
              <a:buNone/>
              <a:defRPr sz="1600" b="1">
                <a:solidFill>
                  <a:schemeClr val="bg1"/>
                </a:solidFill>
              </a:defRPr>
            </a:lvl3pPr>
            <a:lvl4pPr marL="1371600" indent="0" algn="ctr">
              <a:buFont typeface="Arial" panose="020B0604020202020204" pitchFamily="34" charset="0"/>
              <a:buNone/>
              <a:defRPr sz="1600" b="1">
                <a:solidFill>
                  <a:schemeClr val="bg1"/>
                </a:solidFill>
              </a:defRPr>
            </a:lvl4pPr>
            <a:lvl5pPr marL="1828800" indent="0" algn="ctr">
              <a:buFont typeface="Arial" panose="020B0604020202020204" pitchFamily="34" charset="0"/>
              <a:buNone/>
              <a:defRPr sz="1600" b="1">
                <a:solidFill>
                  <a:schemeClr val="bg1"/>
                </a:solidFill>
              </a:defRPr>
            </a:lvl5pPr>
          </a:lstStyle>
          <a:p>
            <a:pPr lvl="0"/>
            <a:r>
              <a:rPr lang="en-US" dirty="0"/>
              <a:t>Click to edit Master text styles</a:t>
            </a:r>
          </a:p>
        </p:txBody>
      </p:sp>
      <p:sp>
        <p:nvSpPr>
          <p:cNvPr id="10" name="Picture Placeholder 9"/>
          <p:cNvSpPr>
            <a:spLocks noGrp="1"/>
          </p:cNvSpPr>
          <p:nvPr>
            <p:ph type="pic" sz="quarter" idx="13"/>
          </p:nvPr>
        </p:nvSpPr>
        <p:spPr>
          <a:xfrm>
            <a:off x="0" y="0"/>
            <a:ext cx="5329238" cy="6858000"/>
          </a:xfrm>
        </p:spPr>
        <p:txBody>
          <a:bodyPr/>
          <a:lstStyle/>
          <a:p>
            <a:endParaRPr lang="en-US" dirty="0"/>
          </a:p>
        </p:txBody>
      </p:sp>
      <p:sp>
        <p:nvSpPr>
          <p:cNvPr id="11" name="Slide Number Placeholder 5"/>
          <p:cNvSpPr txBox="1">
            <a:spLocks/>
          </p:cNvSpPr>
          <p:nvPr userDrawn="1"/>
        </p:nvSpPr>
        <p:spPr>
          <a:xfrm>
            <a:off x="8717377" y="640080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schemeClr val="bg1"/>
                </a:solidFill>
              </a:rPr>
              <a:pPr/>
              <a:t>‹#›</a:t>
            </a:fld>
            <a:endParaRPr lang="en-US" dirty="0">
              <a:solidFill>
                <a:schemeClr val="bg1"/>
              </a:solidFill>
            </a:endParaRPr>
          </a:p>
        </p:txBody>
      </p:sp>
      <p:sp>
        <p:nvSpPr>
          <p:cNvPr id="6" name="Footer Placeholder 1"/>
          <p:cNvSpPr txBox="1">
            <a:spLocks/>
          </p:cNvSpPr>
          <p:nvPr userDrawn="1"/>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333691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image" Target="../media/image1.pn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3.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447801"/>
            <a:ext cx="7886700" cy="47291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28650" y="223285"/>
            <a:ext cx="7886700" cy="819302"/>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Slide Number Placeholder 5"/>
          <p:cNvSpPr txBox="1">
            <a:spLocks/>
          </p:cNvSpPr>
          <p:nvPr/>
        </p:nvSpPr>
        <p:spPr>
          <a:xfrm>
            <a:off x="8717377" y="640342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pPr/>
              <a:t>‹#›</a:t>
            </a:fld>
            <a:endParaRPr lang="en-US" dirty="0"/>
          </a:p>
        </p:txBody>
      </p:sp>
      <p:pic>
        <p:nvPicPr>
          <p:cNvPr id="12" name="Picture 11"/>
          <p:cNvPicPr>
            <a:picLocks noChangeAspect="1"/>
          </p:cNvPicPr>
          <p:nvPr/>
        </p:nvPicPr>
        <p:blipFill rotWithShape="1">
          <a:blip r:embed="rId21" cstate="print">
            <a:extLst>
              <a:ext uri="{28A0092B-C50C-407E-A947-70E740481C1C}">
                <a14:useLocalDpi xmlns:a14="http://schemas.microsoft.com/office/drawing/2010/main" val="0"/>
              </a:ext>
            </a:extLst>
          </a:blip>
          <a:srcRect r="72333" b="-5077"/>
          <a:stretch/>
        </p:blipFill>
        <p:spPr>
          <a:xfrm>
            <a:off x="7767593" y="6418294"/>
            <a:ext cx="985155" cy="173362"/>
          </a:xfrm>
          <a:prstGeom prst="rect">
            <a:avLst/>
          </a:prstGeom>
        </p:spPr>
      </p:pic>
      <p:sp>
        <p:nvSpPr>
          <p:cNvPr id="28" name="Rectangle 27"/>
          <p:cNvSpPr/>
          <p:nvPr/>
        </p:nvSpPr>
        <p:spPr>
          <a:xfrm>
            <a:off x="-39172" y="6666197"/>
            <a:ext cx="9183171" cy="202736"/>
          </a:xfrm>
          <a:prstGeom prst="rect">
            <a:avLst/>
          </a:prstGeom>
          <a:solidFill>
            <a:srgbClr val="0067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3"/>
          </p:nvPr>
        </p:nvSpPr>
        <p:spPr>
          <a:xfrm>
            <a:off x="553344" y="6420898"/>
            <a:ext cx="30861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t>Legal footnote to go here</a:t>
            </a:r>
          </a:p>
          <a:p>
            <a:endParaRPr lang="en-US" sz="700" dirty="0"/>
          </a:p>
        </p:txBody>
      </p:sp>
    </p:spTree>
    <p:extLst>
      <p:ext uri="{BB962C8B-B14F-4D97-AF65-F5344CB8AC3E}">
        <p14:creationId xmlns:p14="http://schemas.microsoft.com/office/powerpoint/2010/main" val="2649960050"/>
      </p:ext>
    </p:extLst>
  </p:cSld>
  <p:clrMap bg1="lt1" tx1="dk1" bg2="lt2" tx2="dk2" accent1="accent1" accent2="accent2" accent3="accent3" accent4="accent4" accent5="accent5" accent6="accent6" hlink="hlink" folHlink="folHlink"/>
  <p:sldLayoutIdLst>
    <p:sldLayoutId id="2147483700" r:id="rId1"/>
    <p:sldLayoutId id="2147483661" r:id="rId2"/>
    <p:sldLayoutId id="2147483692" r:id="rId3"/>
    <p:sldLayoutId id="2147483691" r:id="rId4"/>
    <p:sldLayoutId id="2147483706" r:id="rId5"/>
    <p:sldLayoutId id="2147483662" r:id="rId6"/>
    <p:sldLayoutId id="2147483664" r:id="rId7"/>
    <p:sldLayoutId id="2147483676" r:id="rId8"/>
    <p:sldLayoutId id="2147483674" r:id="rId9"/>
    <p:sldLayoutId id="2147483673" r:id="rId10"/>
    <p:sldLayoutId id="2147483675" r:id="rId11"/>
    <p:sldLayoutId id="2147483666" r:id="rId12"/>
    <p:sldLayoutId id="2147483668" r:id="rId13"/>
    <p:sldLayoutId id="2147483669" r:id="rId14"/>
    <p:sldLayoutId id="2147483687" r:id="rId15"/>
    <p:sldLayoutId id="2147483707" r:id="rId16"/>
    <p:sldLayoutId id="2147483727" r:id="rId17"/>
    <p:sldLayoutId id="2147483746" r:id="rId18"/>
    <p:sldLayoutId id="2147483747" r:id="rId19"/>
  </p:sldLayoutIdLst>
  <p:hf sldNum="0" hdr="0" dt="0"/>
  <p:txStyles>
    <p:titleStyle>
      <a:lvl1pPr algn="l" defTabSz="914400" rtl="0" eaLnBrk="1" latinLnBrk="0" hangingPunct="1">
        <a:lnSpc>
          <a:spcPct val="90000"/>
        </a:lnSpc>
        <a:spcBef>
          <a:spcPct val="0"/>
        </a:spcBef>
        <a:buNone/>
        <a:defRPr sz="2800" b="1"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5">
            <a:lumMod val="50000"/>
          </a:schemeClr>
        </a:buClr>
        <a:buFont typeface="Wingdings" panose="05000000000000000000" pitchFamily="2" charset="2"/>
        <a:buChar char="§"/>
        <a:defRPr sz="2400"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Font typeface="Verdana" panose="020B0604030504040204" pitchFamily="34" charset="0"/>
        <a:buChar char="–"/>
        <a:defRPr sz="20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152" userDrawn="1">
          <p15:clr>
            <a:srgbClr val="F26B43"/>
          </p15:clr>
        </p15:guide>
        <p15:guide id="2" pos="2880" userDrawn="1">
          <p15:clr>
            <a:srgbClr val="F26B43"/>
          </p15:clr>
        </p15:guide>
        <p15:guide id="3" orient="horz" pos="912" userDrawn="1">
          <p15:clr>
            <a:srgbClr val="F26B43"/>
          </p15:clr>
        </p15:guide>
        <p15:guide id="4" orient="horz" pos="576" userDrawn="1">
          <p15:clr>
            <a:srgbClr val="F26B43"/>
          </p15:clr>
        </p15:guide>
        <p15:guide id="5" orient="horz" pos="648"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447801"/>
            <a:ext cx="7886700" cy="47291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28650" y="223285"/>
            <a:ext cx="7886700" cy="819302"/>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Slide Number Placeholder 5"/>
          <p:cNvSpPr txBox="1">
            <a:spLocks/>
          </p:cNvSpPr>
          <p:nvPr/>
        </p:nvSpPr>
        <p:spPr>
          <a:xfrm>
            <a:off x="8717377" y="640342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prstClr val="white">
                    <a:lumMod val="50000"/>
                  </a:prstClr>
                </a:solidFill>
              </a:rPr>
              <a:pPr/>
              <a:t>‹#›</a:t>
            </a:fld>
            <a:endParaRPr lang="en-US" dirty="0">
              <a:solidFill>
                <a:prstClr val="white">
                  <a:lumMod val="50000"/>
                </a:prstClr>
              </a:solidFill>
            </a:endParaRPr>
          </a:p>
        </p:txBody>
      </p:sp>
      <p:pic>
        <p:nvPicPr>
          <p:cNvPr id="12" name="Picture 11"/>
          <p:cNvPicPr>
            <a:picLocks noChangeAspect="1"/>
          </p:cNvPicPr>
          <p:nvPr/>
        </p:nvPicPr>
        <p:blipFill rotWithShape="1">
          <a:blip r:embed="rId19" cstate="print">
            <a:extLst>
              <a:ext uri="{28A0092B-C50C-407E-A947-70E740481C1C}">
                <a14:useLocalDpi xmlns:a14="http://schemas.microsoft.com/office/drawing/2010/main" val="0"/>
              </a:ext>
            </a:extLst>
          </a:blip>
          <a:srcRect r="72333" b="-5077"/>
          <a:stretch/>
        </p:blipFill>
        <p:spPr>
          <a:xfrm>
            <a:off x="7767593" y="6418294"/>
            <a:ext cx="985155" cy="173362"/>
          </a:xfrm>
          <a:prstGeom prst="rect">
            <a:avLst/>
          </a:prstGeom>
        </p:spPr>
      </p:pic>
      <p:sp>
        <p:nvSpPr>
          <p:cNvPr id="28" name="Rectangle 27"/>
          <p:cNvSpPr/>
          <p:nvPr/>
        </p:nvSpPr>
        <p:spPr>
          <a:xfrm>
            <a:off x="-39172" y="6666197"/>
            <a:ext cx="9183171" cy="202736"/>
          </a:xfrm>
          <a:prstGeom prst="rect">
            <a:avLst/>
          </a:prstGeom>
          <a:solidFill>
            <a:srgbClr val="0067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Footer Placeholder 3"/>
          <p:cNvSpPr>
            <a:spLocks noGrp="1"/>
          </p:cNvSpPr>
          <p:nvPr>
            <p:ph type="ftr" sz="quarter" idx="3"/>
          </p:nvPr>
        </p:nvSpPr>
        <p:spPr>
          <a:xfrm>
            <a:off x="553344" y="6420898"/>
            <a:ext cx="30861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solidFill>
                  <a:prstClr val="black">
                    <a:tint val="75000"/>
                  </a:prstClr>
                </a:solidFill>
              </a:rPr>
              <a:t>Legal footnote to go here</a:t>
            </a:r>
          </a:p>
          <a:p>
            <a:endParaRPr lang="en-US" sz="700" dirty="0">
              <a:solidFill>
                <a:prstClr val="black">
                  <a:tint val="75000"/>
                </a:prstClr>
              </a:solidFill>
            </a:endParaRPr>
          </a:p>
        </p:txBody>
      </p:sp>
      <p:sp>
        <p:nvSpPr>
          <p:cNvPr id="8"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142591158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Lst>
  <p:hf sldNum="0" hdr="0" dt="0"/>
  <p:txStyles>
    <p:titleStyle>
      <a:lvl1pPr algn="l" defTabSz="914400" rtl="0" eaLnBrk="1" latinLnBrk="0" hangingPunct="1">
        <a:lnSpc>
          <a:spcPct val="90000"/>
        </a:lnSpc>
        <a:spcBef>
          <a:spcPct val="0"/>
        </a:spcBef>
        <a:buNone/>
        <a:defRPr sz="2800" b="1"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5">
            <a:lumMod val="50000"/>
          </a:schemeClr>
        </a:buClr>
        <a:buFont typeface="Wingdings" panose="05000000000000000000" pitchFamily="2" charset="2"/>
        <a:buChar char="§"/>
        <a:defRPr sz="2400"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Font typeface="Verdana" panose="020B0604030504040204" pitchFamily="34" charset="0"/>
        <a:buChar char="–"/>
        <a:defRPr sz="20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152" userDrawn="1">
          <p15:clr>
            <a:srgbClr val="F26B43"/>
          </p15:clr>
        </p15:guide>
        <p15:guide id="2" pos="2880" userDrawn="1">
          <p15:clr>
            <a:srgbClr val="F26B43"/>
          </p15:clr>
        </p15:guide>
        <p15:guide id="3" orient="horz" pos="912" userDrawn="1">
          <p15:clr>
            <a:srgbClr val="F26B43"/>
          </p15:clr>
        </p15:guide>
        <p15:guide id="4" orient="horz" pos="576" userDrawn="1">
          <p15:clr>
            <a:srgbClr val="F26B43"/>
          </p15:clr>
        </p15:guide>
        <p15:guide id="5" orient="horz" pos="648" userDrawn="1">
          <p15:clr>
            <a:srgbClr val="F26B43"/>
          </p15:clr>
        </p15:guide>
        <p15:guide id="6" orient="horz" pos="41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447801"/>
            <a:ext cx="7886700" cy="47291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28650" y="223285"/>
            <a:ext cx="7886700" cy="819302"/>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Slide Number Placeholder 5"/>
          <p:cNvSpPr txBox="1">
            <a:spLocks/>
          </p:cNvSpPr>
          <p:nvPr/>
        </p:nvSpPr>
        <p:spPr>
          <a:xfrm>
            <a:off x="8717377" y="6403420"/>
            <a:ext cx="426623" cy="261749"/>
          </a:xfrm>
          <a:prstGeom prst="rect">
            <a:avLst/>
          </a:prstGeom>
        </p:spPr>
        <p:txBody>
          <a:bodyPr/>
          <a:lstStyle>
            <a:defPPr>
              <a:defRPr lang="en-US"/>
            </a:defPPr>
            <a:lvl1pPr marL="0" algn="just" defTabSz="914400" rtl="0" eaLnBrk="1" latinLnBrk="0" hangingPunct="1">
              <a:defRPr sz="7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45C454-49C9-4C29-9ECE-349951C1FCF4}" type="slidenum">
              <a:rPr lang="en-US" smtClean="0">
                <a:solidFill>
                  <a:prstClr val="white">
                    <a:lumMod val="50000"/>
                  </a:prstClr>
                </a:solidFill>
              </a:rPr>
              <a:pPr/>
              <a:t>‹#›</a:t>
            </a:fld>
            <a:endParaRPr lang="en-US" dirty="0">
              <a:solidFill>
                <a:prstClr val="white">
                  <a:lumMod val="50000"/>
                </a:prstClr>
              </a:solidFill>
            </a:endParaRPr>
          </a:p>
        </p:txBody>
      </p:sp>
      <p:pic>
        <p:nvPicPr>
          <p:cNvPr id="12" name="Picture 11"/>
          <p:cNvPicPr>
            <a:picLocks noChangeAspect="1"/>
          </p:cNvPicPr>
          <p:nvPr/>
        </p:nvPicPr>
        <p:blipFill rotWithShape="1">
          <a:blip r:embed="rId21" cstate="print">
            <a:extLst>
              <a:ext uri="{28A0092B-C50C-407E-A947-70E740481C1C}">
                <a14:useLocalDpi xmlns:a14="http://schemas.microsoft.com/office/drawing/2010/main" val="0"/>
              </a:ext>
            </a:extLst>
          </a:blip>
          <a:srcRect r="72333" b="-5077"/>
          <a:stretch/>
        </p:blipFill>
        <p:spPr>
          <a:xfrm>
            <a:off x="7767593" y="6418294"/>
            <a:ext cx="985155" cy="173362"/>
          </a:xfrm>
          <a:prstGeom prst="rect">
            <a:avLst/>
          </a:prstGeom>
        </p:spPr>
      </p:pic>
      <p:sp>
        <p:nvSpPr>
          <p:cNvPr id="28" name="Rectangle 27"/>
          <p:cNvSpPr/>
          <p:nvPr/>
        </p:nvSpPr>
        <p:spPr>
          <a:xfrm>
            <a:off x="-39172" y="6666197"/>
            <a:ext cx="9183171" cy="202736"/>
          </a:xfrm>
          <a:prstGeom prst="rect">
            <a:avLst/>
          </a:prstGeom>
          <a:solidFill>
            <a:srgbClr val="00673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Footer Placeholder 3"/>
          <p:cNvSpPr>
            <a:spLocks noGrp="1"/>
          </p:cNvSpPr>
          <p:nvPr>
            <p:ph type="ftr" sz="quarter" idx="3"/>
          </p:nvPr>
        </p:nvSpPr>
        <p:spPr>
          <a:xfrm>
            <a:off x="553344" y="6420898"/>
            <a:ext cx="30861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solidFill>
                  <a:prstClr val="black">
                    <a:tint val="75000"/>
                  </a:prstClr>
                </a:solidFill>
              </a:rPr>
              <a:t>Legal footnote to go here</a:t>
            </a:r>
          </a:p>
          <a:p>
            <a:endParaRPr lang="en-US" sz="700" dirty="0">
              <a:solidFill>
                <a:prstClr val="black">
                  <a:tint val="75000"/>
                </a:prstClr>
              </a:solidFill>
            </a:endParaRPr>
          </a:p>
        </p:txBody>
      </p:sp>
    </p:spTree>
    <p:extLst>
      <p:ext uri="{BB962C8B-B14F-4D97-AF65-F5344CB8AC3E}">
        <p14:creationId xmlns:p14="http://schemas.microsoft.com/office/powerpoint/2010/main" val="80769919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Lst>
  <p:hf sldNum="0" hdr="0" dt="0"/>
  <p:txStyles>
    <p:titleStyle>
      <a:lvl1pPr algn="l" defTabSz="914400" rtl="0" eaLnBrk="1" latinLnBrk="0" hangingPunct="1">
        <a:lnSpc>
          <a:spcPct val="90000"/>
        </a:lnSpc>
        <a:spcBef>
          <a:spcPct val="0"/>
        </a:spcBef>
        <a:buNone/>
        <a:defRPr sz="2800" b="1"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5">
            <a:lumMod val="50000"/>
          </a:schemeClr>
        </a:buClr>
        <a:buFont typeface="Wingdings" panose="05000000000000000000" pitchFamily="2" charset="2"/>
        <a:buChar char="§"/>
        <a:defRPr sz="2400"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1000"/>
        </a:spcBef>
        <a:buFont typeface="Verdana" panose="020B0604030504040204" pitchFamily="34" charset="0"/>
        <a:buChar char="–"/>
        <a:defRPr sz="2000" kern="1200">
          <a:solidFill>
            <a:schemeClr val="accent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1000"/>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4152" userDrawn="1">
          <p15:clr>
            <a:srgbClr val="F26B43"/>
          </p15:clr>
        </p15:guide>
        <p15:guide id="2" pos="2880" userDrawn="1">
          <p15:clr>
            <a:srgbClr val="F26B43"/>
          </p15:clr>
        </p15:guide>
        <p15:guide id="3" orient="horz" pos="912" userDrawn="1">
          <p15:clr>
            <a:srgbClr val="F26B43"/>
          </p15:clr>
        </p15:guide>
        <p15:guide id="4" orient="horz" pos="576" userDrawn="1">
          <p15:clr>
            <a:srgbClr val="F26B43"/>
          </p15:clr>
        </p15:guide>
        <p15:guide id="5" orient="horz" pos="648"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file:///C:\Users\dmuresan\Desktop\2017%20desktop\Propelll%20%20Sept%202016\TOEIC%20Propell%20Workshop%20materials%202016\TOEIC_sample_test_Part_III%20(1).mp3" TargetMode="External"/><Relationship Id="rId1" Type="http://schemas.microsoft.com/office/2007/relationships/media" Target="file:///C:\Users\dmuresan\Desktop\2017%20desktop\Propelll%20%20Sept%202016\TOEIC%20Propell%20Workshop%20materials%202016\TOEIC_sample_test_Part_III%20(1).mp3" TargetMode="External"/><Relationship Id="rId5" Type="http://schemas.openxmlformats.org/officeDocument/2006/relationships/image" Target="../media/image2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71499" y="3095624"/>
            <a:ext cx="8737601" cy="1781176"/>
          </a:xfrm>
        </p:spPr>
        <p:txBody>
          <a:bodyPr/>
          <a:lstStyle/>
          <a:p>
            <a:r>
              <a:rPr lang="en-GB" dirty="0" smtClean="0"/>
              <a:t>Closing the Circle: English-Proficiency Assessments, </a:t>
            </a:r>
            <a:r>
              <a:rPr lang="en-GB" dirty="0"/>
              <a:t>L</a:t>
            </a:r>
            <a:r>
              <a:rPr lang="en-GB" dirty="0" smtClean="0"/>
              <a:t>earning Objectives and Activities</a:t>
            </a:r>
          </a:p>
          <a:p>
            <a:r>
              <a:rPr lang="en-GB" sz="2000" dirty="0"/>
              <a:t>Daniela </a:t>
            </a:r>
            <a:r>
              <a:rPr lang="en-GB" sz="2000" dirty="0" err="1"/>
              <a:t>Muresan</a:t>
            </a:r>
            <a:r>
              <a:rPr lang="en-GB" sz="2000" dirty="0"/>
              <a:t>, Product </a:t>
            </a:r>
            <a:r>
              <a:rPr lang="en-GB" sz="2000" dirty="0" smtClean="0"/>
              <a:t>Specialist, </a:t>
            </a:r>
            <a:r>
              <a:rPr lang="en-GB" sz="2000" dirty="0"/>
              <a:t>ETS </a:t>
            </a:r>
            <a:r>
              <a:rPr lang="en-GB" sz="2000" dirty="0" smtClean="0"/>
              <a:t>Global</a:t>
            </a:r>
          </a:p>
          <a:p>
            <a:r>
              <a:rPr lang="en-GB" sz="2000" dirty="0" smtClean="0"/>
              <a:t>Brno, 2.06.2017</a:t>
            </a:r>
          </a:p>
        </p:txBody>
      </p:sp>
      <p:pic>
        <p:nvPicPr>
          <p:cNvPr id="4" name="Picture 3"/>
          <p:cNvPicPr/>
          <p:nvPr/>
        </p:nvPicPr>
        <p:blipFill rotWithShape="1">
          <a:blip r:embed="rId3"/>
          <a:srcRect l="17336" t="40875" r="69537" b="46180"/>
          <a:stretch/>
        </p:blipFill>
        <p:spPr bwMode="auto">
          <a:xfrm>
            <a:off x="3154363" y="6052820"/>
            <a:ext cx="2484438" cy="805180"/>
          </a:xfrm>
          <a:prstGeom prst="rect">
            <a:avLst/>
          </a:prstGeom>
          <a:ln>
            <a:noFill/>
          </a:ln>
          <a:effectLst>
            <a:softEdge rad="127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20012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9"/>
          <p:cNvGrpSpPr>
            <a:grpSpLocks/>
          </p:cNvGrpSpPr>
          <p:nvPr/>
        </p:nvGrpSpPr>
        <p:grpSpPr bwMode="auto">
          <a:xfrm>
            <a:off x="577411" y="449691"/>
            <a:ext cx="8230157" cy="5297488"/>
            <a:chOff x="1011973" y="734571"/>
            <a:chExt cx="7120054" cy="5296774"/>
          </a:xfrm>
        </p:grpSpPr>
        <p:grpSp>
          <p:nvGrpSpPr>
            <p:cNvPr id="7" name="Group 1"/>
            <p:cNvGrpSpPr>
              <a:grpSpLocks/>
            </p:cNvGrpSpPr>
            <p:nvPr/>
          </p:nvGrpSpPr>
          <p:grpSpPr bwMode="auto">
            <a:xfrm>
              <a:off x="1011973" y="734571"/>
              <a:ext cx="7120054" cy="5296774"/>
              <a:chOff x="860959" y="654695"/>
              <a:chExt cx="7506055" cy="5342373"/>
            </a:xfrm>
          </p:grpSpPr>
          <p:grpSp>
            <p:nvGrpSpPr>
              <p:cNvPr id="12" name="Group 6"/>
              <p:cNvGrpSpPr>
                <a:grpSpLocks/>
              </p:cNvGrpSpPr>
              <p:nvPr/>
            </p:nvGrpSpPr>
            <p:grpSpPr bwMode="auto">
              <a:xfrm>
                <a:off x="884389" y="1826591"/>
                <a:ext cx="7482624" cy="4170477"/>
                <a:chOff x="836364" y="2855739"/>
                <a:chExt cx="10514453" cy="3544576"/>
              </a:xfrm>
            </p:grpSpPr>
            <p:sp>
              <p:nvSpPr>
                <p:cNvPr id="21" name="Rounded Rectangle 20"/>
                <p:cNvSpPr/>
                <p:nvPr/>
              </p:nvSpPr>
              <p:spPr>
                <a:xfrm>
                  <a:off x="836364" y="2855739"/>
                  <a:ext cx="2883185" cy="3530969"/>
                </a:xfrm>
                <a:prstGeom prst="roundRect">
                  <a:avLst>
                    <a:gd name="adj" fmla="val 10000"/>
                  </a:avLst>
                </a:prstGeom>
                <a:solidFill>
                  <a:srgbClr val="00673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2" name="Group 9"/>
                <p:cNvGrpSpPr>
                  <a:grpSpLocks/>
                </p:cNvGrpSpPr>
                <p:nvPr/>
              </p:nvGrpSpPr>
              <p:grpSpPr bwMode="auto">
                <a:xfrm>
                  <a:off x="836364" y="2869345"/>
                  <a:ext cx="7490166" cy="3530970"/>
                  <a:chOff x="-1837" y="1627288"/>
                  <a:chExt cx="7490166" cy="2724050"/>
                </a:xfrm>
              </p:grpSpPr>
              <p:sp>
                <p:nvSpPr>
                  <p:cNvPr id="26" name="Rounded Rectangle 25"/>
                  <p:cNvSpPr/>
                  <p:nvPr/>
                </p:nvSpPr>
                <p:spPr>
                  <a:xfrm>
                    <a:off x="2982470" y="1627288"/>
                    <a:ext cx="4505859" cy="2724050"/>
                  </a:xfrm>
                  <a:prstGeom prst="roundRect">
                    <a:avLst>
                      <a:gd name="adj" fmla="val 10000"/>
                    </a:avLst>
                  </a:prstGeom>
                  <a:solidFill>
                    <a:srgbClr val="00673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ounded Rectangle 6"/>
                  <p:cNvSpPr/>
                  <p:nvPr/>
                </p:nvSpPr>
                <p:spPr>
                  <a:xfrm>
                    <a:off x="-1837" y="1955854"/>
                    <a:ext cx="2883185" cy="1740453"/>
                  </a:xfrm>
                  <a:prstGeom prst="rect">
                    <a:avLst/>
                  </a:prstGeom>
                </p:spPr>
                <p:style>
                  <a:lnRef idx="0">
                    <a:scrgbClr r="0" g="0" b="0"/>
                  </a:lnRef>
                  <a:fillRef idx="0">
                    <a:scrgbClr r="0" g="0" b="0"/>
                  </a:fillRef>
                  <a:effectRef idx="0">
                    <a:scrgbClr r="0" g="0" b="0"/>
                  </a:effectRef>
                  <a:fontRef idx="minor">
                    <a:schemeClr val="lt1"/>
                  </a:fontRef>
                </p:style>
                <p:txBody>
                  <a:bodyPr lIns="149352" tIns="149352" rIns="149352" bIns="149352" spcCol="1270" anchor="ctr"/>
                  <a:lstStyle/>
                  <a:p>
                    <a:pPr algn="ctr" defTabSz="933450">
                      <a:lnSpc>
                        <a:spcPct val="90000"/>
                      </a:lnSpc>
                      <a:spcAft>
                        <a:spcPct val="35000"/>
                      </a:spcAft>
                      <a:defRPr/>
                    </a:pPr>
                    <a:r>
                      <a:rPr lang="en-US" sz="2000" i="1" dirty="0" err="1"/>
                      <a:t>Propell</a:t>
                    </a:r>
                    <a:r>
                      <a:rPr lang="en-US" sz="2000" i="1" dirty="0"/>
                      <a:t>®</a:t>
                    </a:r>
                    <a:r>
                      <a:rPr lang="en-US" sz="2000" dirty="0"/>
                      <a:t> Teacher Workshops for the </a:t>
                    </a:r>
                    <a:r>
                      <a:rPr lang="en-US" sz="2000" i="1" dirty="0"/>
                      <a:t>TOEIC</a:t>
                    </a:r>
                    <a:r>
                      <a:rPr lang="en-US" sz="2000" dirty="0"/>
                      <a:t>® Tests</a:t>
                    </a:r>
                  </a:p>
                </p:txBody>
              </p:sp>
            </p:grpSp>
            <p:grpSp>
              <p:nvGrpSpPr>
                <p:cNvPr id="23" name="Group 10"/>
                <p:cNvGrpSpPr>
                  <a:grpSpLocks/>
                </p:cNvGrpSpPr>
                <p:nvPr/>
              </p:nvGrpSpPr>
              <p:grpSpPr bwMode="auto">
                <a:xfrm>
                  <a:off x="8427653" y="2869345"/>
                  <a:ext cx="2923164" cy="3530970"/>
                  <a:chOff x="7589452" y="1627288"/>
                  <a:chExt cx="2923164" cy="2724050"/>
                </a:xfrm>
              </p:grpSpPr>
              <p:sp>
                <p:nvSpPr>
                  <p:cNvPr id="24" name="Rounded Rectangle 23"/>
                  <p:cNvSpPr/>
                  <p:nvPr/>
                </p:nvSpPr>
                <p:spPr>
                  <a:xfrm>
                    <a:off x="7589453" y="1627288"/>
                    <a:ext cx="2887889" cy="2724050"/>
                  </a:xfrm>
                  <a:prstGeom prst="roundRect">
                    <a:avLst>
                      <a:gd name="adj" fmla="val 10000"/>
                    </a:avLst>
                  </a:prstGeom>
                  <a:solidFill>
                    <a:srgbClr val="00673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8"/>
                  <p:cNvSpPr/>
                  <p:nvPr/>
                </p:nvSpPr>
                <p:spPr>
                  <a:xfrm>
                    <a:off x="7589452" y="1955854"/>
                    <a:ext cx="2923164" cy="1740453"/>
                  </a:xfrm>
                  <a:prstGeom prst="rect">
                    <a:avLst/>
                  </a:prstGeom>
                </p:spPr>
                <p:style>
                  <a:lnRef idx="0">
                    <a:scrgbClr r="0" g="0" b="0"/>
                  </a:lnRef>
                  <a:fillRef idx="0">
                    <a:scrgbClr r="0" g="0" b="0"/>
                  </a:fillRef>
                  <a:effectRef idx="0">
                    <a:scrgbClr r="0" g="0" b="0"/>
                  </a:effectRef>
                  <a:fontRef idx="minor">
                    <a:schemeClr val="lt1"/>
                  </a:fontRef>
                </p:style>
                <p:txBody>
                  <a:bodyPr lIns="149352" tIns="149352" rIns="149352" bIns="149352" spcCol="1270" anchor="ctr"/>
                  <a:lstStyle/>
                  <a:p>
                    <a:pPr algn="ctr" defTabSz="933450">
                      <a:lnSpc>
                        <a:spcPct val="90000"/>
                      </a:lnSpc>
                      <a:spcAft>
                        <a:spcPct val="35000"/>
                      </a:spcAft>
                      <a:defRPr/>
                    </a:pPr>
                    <a:r>
                      <a:rPr lang="en-US" sz="2000" dirty="0" smtClean="0"/>
                      <a:t>English </a:t>
                    </a:r>
                    <a:r>
                      <a:rPr lang="en-US" sz="2000" dirty="0"/>
                      <a:t>Skill Learning </a:t>
                    </a:r>
                  </a:p>
                  <a:p>
                    <a:pPr algn="ctr" defTabSz="933450">
                      <a:lnSpc>
                        <a:spcPct val="90000"/>
                      </a:lnSpc>
                      <a:spcAft>
                        <a:spcPct val="35000"/>
                      </a:spcAft>
                      <a:defRPr/>
                    </a:pPr>
                    <a:r>
                      <a:rPr lang="en-US" sz="2000" dirty="0"/>
                      <a:t>Test Preparation:</a:t>
                    </a:r>
                  </a:p>
                  <a:p>
                    <a:pPr marL="342900" indent="-342900" algn="ctr" defTabSz="933450">
                      <a:lnSpc>
                        <a:spcPct val="90000"/>
                      </a:lnSpc>
                      <a:spcAft>
                        <a:spcPct val="35000"/>
                      </a:spcAft>
                      <a:buFont typeface="Arial" panose="020B0604020202020204" pitchFamily="34" charset="0"/>
                      <a:buChar char="•"/>
                      <a:defRPr/>
                    </a:pPr>
                    <a:r>
                      <a:rPr lang="en-US" sz="2000" i="1" dirty="0"/>
                      <a:t>TOEIC</a:t>
                    </a:r>
                    <a:r>
                      <a:rPr lang="en-US" sz="2000" dirty="0"/>
                      <a:t> Official Learning and Preparation </a:t>
                    </a:r>
                    <a:r>
                      <a:rPr lang="en-US" sz="2000" dirty="0" smtClean="0"/>
                      <a:t>Course</a:t>
                    </a:r>
                  </a:p>
                  <a:p>
                    <a:pPr marL="342900" indent="-342900" algn="ctr" defTabSz="933450">
                      <a:lnSpc>
                        <a:spcPct val="90000"/>
                      </a:lnSpc>
                      <a:spcAft>
                        <a:spcPct val="35000"/>
                      </a:spcAft>
                      <a:buFont typeface="Arial" panose="020B0604020202020204" pitchFamily="34" charset="0"/>
                      <a:buChar char="•"/>
                      <a:defRPr/>
                    </a:pPr>
                    <a:r>
                      <a:rPr lang="en-US" sz="2000" dirty="0" smtClean="0"/>
                      <a:t>Test Prep Books</a:t>
                    </a:r>
                    <a:endParaRPr lang="en-US" sz="2000" dirty="0"/>
                  </a:p>
                </p:txBody>
              </p:sp>
            </p:grpSp>
          </p:grpSp>
          <p:sp>
            <p:nvSpPr>
              <p:cNvPr id="13" name="Left-Right Arrow 12"/>
              <p:cNvSpPr/>
              <p:nvPr/>
            </p:nvSpPr>
            <p:spPr>
              <a:xfrm>
                <a:off x="1101956" y="5231814"/>
                <a:ext cx="7201461" cy="515506"/>
              </a:xfrm>
              <a:prstGeom prst="leftRightArrow">
                <a:avLst/>
              </a:prstGeom>
              <a:solidFill>
                <a:srgbClr val="FDB913">
                  <a:alpha val="80000"/>
                </a:srgbClr>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4" name="Rounded Rectangle 13"/>
              <p:cNvSpPr/>
              <p:nvPr/>
            </p:nvSpPr>
            <p:spPr>
              <a:xfrm>
                <a:off x="884389" y="654695"/>
                <a:ext cx="7482625" cy="678803"/>
              </a:xfrm>
              <a:prstGeom prst="roundRect">
                <a:avLst>
                  <a:gd name="adj" fmla="val 10000"/>
                </a:avLst>
              </a:prstGeom>
              <a:solidFill>
                <a:srgbClr val="00673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p:nvPr/>
            </p:nvSpPr>
            <p:spPr>
              <a:xfrm>
                <a:off x="2224935" y="654695"/>
                <a:ext cx="4793165" cy="584348"/>
              </a:xfrm>
              <a:prstGeom prst="rect">
                <a:avLst/>
              </a:prstGeom>
            </p:spPr>
            <p:style>
              <a:lnRef idx="0">
                <a:scrgbClr r="0" g="0" b="0"/>
              </a:lnRef>
              <a:fillRef idx="0">
                <a:scrgbClr r="0" g="0" b="0"/>
              </a:fillRef>
              <a:effectRef idx="0">
                <a:scrgbClr r="0" g="0" b="0"/>
              </a:effectRef>
              <a:fontRef idx="minor">
                <a:schemeClr val="lt1"/>
              </a:fontRef>
            </p:style>
            <p:txBody>
              <a:bodyPr lIns="149352" tIns="149352" rIns="149352" bIns="149352" spcCol="1270" anchorCtr="1"/>
              <a:lstStyle/>
              <a:p>
                <a:pPr defTabSz="933450">
                  <a:lnSpc>
                    <a:spcPct val="90000"/>
                  </a:lnSpc>
                  <a:spcAft>
                    <a:spcPct val="35000"/>
                  </a:spcAft>
                  <a:defRPr/>
                </a:pPr>
                <a:r>
                  <a:rPr lang="en-US" sz="3200" dirty="0"/>
                  <a:t>The </a:t>
                </a:r>
                <a:r>
                  <a:rPr lang="en-US" sz="3200" i="1" dirty="0"/>
                  <a:t>TOEIC</a:t>
                </a:r>
                <a:r>
                  <a:rPr lang="en-GB" sz="3200" b="1" baseline="30000" dirty="0"/>
                  <a:t>®</a:t>
                </a:r>
                <a:r>
                  <a:rPr lang="en-US" sz="3200" dirty="0"/>
                  <a:t> </a:t>
                </a:r>
                <a:r>
                  <a:rPr lang="en-US" sz="3200" dirty="0" err="1"/>
                  <a:t>Programme</a:t>
                </a:r>
                <a:endParaRPr lang="en-US" sz="2400" dirty="0"/>
              </a:p>
            </p:txBody>
          </p:sp>
          <p:sp>
            <p:nvSpPr>
              <p:cNvPr id="16" name="Rounded Rectangle 6"/>
              <p:cNvSpPr/>
              <p:nvPr/>
            </p:nvSpPr>
            <p:spPr>
              <a:xfrm>
                <a:off x="3108565" y="2082200"/>
                <a:ext cx="2918757" cy="2734856"/>
              </a:xfrm>
              <a:prstGeom prst="rect">
                <a:avLst/>
              </a:prstGeom>
            </p:spPr>
            <p:style>
              <a:lnRef idx="0">
                <a:scrgbClr r="0" g="0" b="0"/>
              </a:lnRef>
              <a:fillRef idx="0">
                <a:scrgbClr r="0" g="0" b="0"/>
              </a:fillRef>
              <a:effectRef idx="0">
                <a:scrgbClr r="0" g="0" b="0"/>
              </a:effectRef>
              <a:fontRef idx="minor">
                <a:schemeClr val="lt1"/>
              </a:fontRef>
            </p:style>
            <p:txBody>
              <a:bodyPr lIns="149352" tIns="149352" rIns="149352" bIns="149352" spcCol="1270" anchor="ctr"/>
              <a:lstStyle/>
              <a:p>
                <a:pPr marL="517525" lvl="3" defTabSz="711200">
                  <a:lnSpc>
                    <a:spcPct val="90000"/>
                  </a:lnSpc>
                  <a:spcBef>
                    <a:spcPts val="3000"/>
                  </a:spcBef>
                  <a:spcAft>
                    <a:spcPct val="15000"/>
                  </a:spcAft>
                  <a:defRPr/>
                </a:pPr>
                <a:r>
                  <a:rPr lang="en-US" sz="2000" i="1" dirty="0"/>
                  <a:t>TOEIC</a:t>
                </a:r>
                <a:r>
                  <a:rPr lang="en-US" sz="2000" dirty="0"/>
                  <a:t>® Listening and</a:t>
                </a:r>
                <a:br>
                  <a:rPr lang="en-US" sz="2000" dirty="0"/>
                </a:br>
                <a:r>
                  <a:rPr lang="en-US" sz="2000" dirty="0"/>
                  <a:t>Reading Test</a:t>
                </a:r>
              </a:p>
              <a:p>
                <a:pPr marL="517525" lvl="3" defTabSz="711200">
                  <a:lnSpc>
                    <a:spcPct val="90000"/>
                  </a:lnSpc>
                  <a:spcBef>
                    <a:spcPts val="3000"/>
                  </a:spcBef>
                  <a:spcAft>
                    <a:spcPct val="15000"/>
                  </a:spcAft>
                  <a:defRPr/>
                </a:pPr>
                <a:r>
                  <a:rPr lang="en-US" sz="2000" i="1" dirty="0"/>
                  <a:t>TOEIC</a:t>
                </a:r>
                <a:r>
                  <a:rPr lang="en-US" sz="2000" dirty="0"/>
                  <a:t>®</a:t>
                </a:r>
                <a:r>
                  <a:rPr lang="en-US" sz="2000" i="1" dirty="0"/>
                  <a:t> </a:t>
                </a:r>
                <a:r>
                  <a:rPr lang="en-US" sz="2000" dirty="0"/>
                  <a:t>Speaking and Writing  Tests</a:t>
                </a:r>
              </a:p>
              <a:p>
                <a:pPr marL="517525" lvl="3" defTabSz="711200">
                  <a:lnSpc>
                    <a:spcPct val="90000"/>
                  </a:lnSpc>
                  <a:spcBef>
                    <a:spcPts val="3000"/>
                  </a:spcBef>
                  <a:spcAft>
                    <a:spcPct val="15000"/>
                  </a:spcAft>
                  <a:defRPr/>
                </a:pPr>
                <a:r>
                  <a:rPr lang="en-US" sz="2000" i="1" dirty="0"/>
                  <a:t>TOEIC Bridge™ </a:t>
                </a:r>
                <a:r>
                  <a:rPr lang="en-US" sz="2000" dirty="0"/>
                  <a:t>Test</a:t>
                </a:r>
              </a:p>
            </p:txBody>
          </p:sp>
          <p:sp>
            <p:nvSpPr>
              <p:cNvPr id="17" name="Rounded Rectangle 16"/>
              <p:cNvSpPr/>
              <p:nvPr/>
            </p:nvSpPr>
            <p:spPr>
              <a:xfrm>
                <a:off x="884389" y="1383128"/>
                <a:ext cx="2053496" cy="425853"/>
              </a:xfrm>
              <a:prstGeom prst="roundRect">
                <a:avLst>
                  <a:gd name="adj" fmla="val 10000"/>
                </a:avLst>
              </a:prstGeom>
              <a:solidFill>
                <a:srgbClr val="00999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defRPr/>
                </a:pPr>
                <a:r>
                  <a:rPr lang="en-US" sz="2000" dirty="0"/>
                  <a:t>Teaching</a:t>
                </a:r>
              </a:p>
            </p:txBody>
          </p:sp>
          <p:sp>
            <p:nvSpPr>
              <p:cNvPr id="18" name="Rounded Rectangle 6"/>
              <p:cNvSpPr/>
              <p:nvPr/>
            </p:nvSpPr>
            <p:spPr>
              <a:xfrm>
                <a:off x="860959" y="1005304"/>
                <a:ext cx="2445116" cy="1063031"/>
              </a:xfrm>
              <a:prstGeom prst="rect">
                <a:avLst/>
              </a:prstGeom>
            </p:spPr>
            <p:style>
              <a:lnRef idx="0">
                <a:scrgbClr r="0" g="0" b="0"/>
              </a:lnRef>
              <a:fillRef idx="0">
                <a:scrgbClr r="0" g="0" b="0"/>
              </a:fillRef>
              <a:effectRef idx="0">
                <a:scrgbClr r="0" g="0" b="0"/>
              </a:effectRef>
              <a:fontRef idx="minor">
                <a:schemeClr val="lt1"/>
              </a:fontRef>
            </p:style>
            <p:txBody>
              <a:bodyPr lIns="149352" tIns="149352" rIns="149352" bIns="149352" spcCol="1270" anchor="ctr"/>
              <a:lstStyle/>
              <a:p>
                <a:pPr algn="ctr" defTabSz="933450">
                  <a:lnSpc>
                    <a:spcPct val="90000"/>
                  </a:lnSpc>
                  <a:spcAft>
                    <a:spcPct val="35000"/>
                  </a:spcAft>
                  <a:defRPr/>
                </a:pPr>
                <a:endParaRPr lang="en-US" sz="2000" dirty="0"/>
              </a:p>
            </p:txBody>
          </p:sp>
          <p:sp>
            <p:nvSpPr>
              <p:cNvPr id="19" name="Rounded Rectangle 18"/>
              <p:cNvSpPr/>
              <p:nvPr/>
            </p:nvSpPr>
            <p:spPr>
              <a:xfrm>
                <a:off x="3008176" y="1378325"/>
                <a:ext cx="3206600" cy="424252"/>
              </a:xfrm>
              <a:prstGeom prst="roundRect">
                <a:avLst>
                  <a:gd name="adj" fmla="val 10000"/>
                </a:avLst>
              </a:prstGeom>
              <a:solidFill>
                <a:srgbClr val="00999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defRPr/>
                </a:pPr>
                <a:r>
                  <a:rPr lang="en-US" sz="2000" dirty="0"/>
                  <a:t>Assessment</a:t>
                </a:r>
              </a:p>
            </p:txBody>
          </p:sp>
          <p:sp>
            <p:nvSpPr>
              <p:cNvPr id="20" name="Rounded Rectangle 19"/>
              <p:cNvSpPr/>
              <p:nvPr/>
            </p:nvSpPr>
            <p:spPr>
              <a:xfrm>
                <a:off x="6288414" y="1373522"/>
                <a:ext cx="2051823" cy="425853"/>
              </a:xfrm>
              <a:prstGeom prst="roundRect">
                <a:avLst>
                  <a:gd name="adj" fmla="val 10000"/>
                </a:avLst>
              </a:prstGeom>
              <a:solidFill>
                <a:srgbClr val="00999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defRPr/>
                </a:pPr>
                <a:r>
                  <a:rPr lang="en-US" sz="2000" dirty="0"/>
                  <a:t>Learning</a:t>
                </a:r>
              </a:p>
            </p:txBody>
          </p:sp>
        </p:grpSp>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1906" y="3478898"/>
              <a:ext cx="249382" cy="24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1650" y="3478898"/>
              <a:ext cx="249382" cy="24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51279" y="2527904"/>
              <a:ext cx="528193" cy="2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13430" y="4329687"/>
              <a:ext cx="528193" cy="2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42564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e 24"/>
          <p:cNvGrpSpPr/>
          <p:nvPr/>
        </p:nvGrpSpPr>
        <p:grpSpPr>
          <a:xfrm>
            <a:off x="625648" y="2604296"/>
            <a:ext cx="9331152" cy="771940"/>
            <a:chOff x="608805" y="3071813"/>
            <a:chExt cx="7950201" cy="771940"/>
          </a:xfrm>
        </p:grpSpPr>
        <p:cxnSp>
          <p:nvCxnSpPr>
            <p:cNvPr id="9" name="Straight Arrow Connector 22"/>
            <p:cNvCxnSpPr/>
            <p:nvPr/>
          </p:nvCxnSpPr>
          <p:spPr>
            <a:xfrm>
              <a:off x="705644" y="3071813"/>
              <a:ext cx="7853362" cy="0"/>
            </a:xfrm>
            <a:prstGeom prst="straightConnector1">
              <a:avLst/>
            </a:prstGeom>
            <a:ln w="1270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 name="Groupe 3"/>
            <p:cNvGrpSpPr/>
            <p:nvPr/>
          </p:nvGrpSpPr>
          <p:grpSpPr>
            <a:xfrm>
              <a:off x="608805" y="3074312"/>
              <a:ext cx="7090744" cy="769441"/>
              <a:chOff x="608805" y="3074312"/>
              <a:chExt cx="7090744" cy="769441"/>
            </a:xfrm>
          </p:grpSpPr>
          <p:sp>
            <p:nvSpPr>
              <p:cNvPr id="14" name="TextBox 19"/>
              <p:cNvSpPr txBox="1"/>
              <p:nvPr/>
            </p:nvSpPr>
            <p:spPr>
              <a:xfrm>
                <a:off x="608805" y="3074312"/>
                <a:ext cx="970137" cy="769441"/>
              </a:xfrm>
              <a:prstGeom prst="rect">
                <a:avLst/>
              </a:prstGeom>
              <a:noFill/>
            </p:spPr>
            <p:txBody>
              <a:bodyPr wrap="none">
                <a:spAutoFit/>
              </a:bodyPr>
              <a:lstStyle/>
              <a:p>
                <a:pPr fontAlgn="auto">
                  <a:spcBef>
                    <a:spcPts val="0"/>
                  </a:spcBef>
                  <a:spcAft>
                    <a:spcPts val="0"/>
                  </a:spcAft>
                  <a:defRPr/>
                </a:pPr>
                <a:r>
                  <a:rPr lang="en-US" sz="4400" b="1" dirty="0">
                    <a:solidFill>
                      <a:schemeClr val="tx2"/>
                    </a:solidFill>
                    <a:latin typeface="Lato" pitchFamily="34" charset="0"/>
                    <a:cs typeface="Arial" pitchFamily="34" charset="0"/>
                  </a:rPr>
                  <a:t>02</a:t>
                </a:r>
                <a:r>
                  <a:rPr lang="en-US" sz="4400" b="1" dirty="0">
                    <a:solidFill>
                      <a:schemeClr val="bg1">
                        <a:lumMod val="75000"/>
                      </a:schemeClr>
                    </a:solidFill>
                    <a:latin typeface="Lato" pitchFamily="34" charset="0"/>
                    <a:cs typeface="Arial" pitchFamily="34" charset="0"/>
                  </a:rPr>
                  <a:t>.</a:t>
                </a:r>
              </a:p>
            </p:txBody>
          </p:sp>
          <p:sp>
            <p:nvSpPr>
              <p:cNvPr id="19" name="TextBox 20"/>
              <p:cNvSpPr txBox="1"/>
              <p:nvPr/>
            </p:nvSpPr>
            <p:spPr>
              <a:xfrm>
                <a:off x="1432094" y="3120478"/>
                <a:ext cx="6267455" cy="677108"/>
              </a:xfrm>
              <a:prstGeom prst="rect">
                <a:avLst/>
              </a:prstGeom>
              <a:noFill/>
            </p:spPr>
            <p:txBody>
              <a:bodyPr wrap="square" anchor="ctr">
                <a:spAutoFit/>
              </a:bodyPr>
              <a:lstStyle/>
              <a:p>
                <a:pPr fontAlgn="auto">
                  <a:spcBef>
                    <a:spcPts val="0"/>
                  </a:spcBef>
                  <a:spcAft>
                    <a:spcPts val="0"/>
                  </a:spcAft>
                  <a:defRPr/>
                </a:pPr>
                <a:r>
                  <a:rPr lang="fr-FR" sz="2400" b="1" dirty="0" smtClean="0">
                    <a:solidFill>
                      <a:schemeClr val="tx2"/>
                    </a:solidFill>
                    <a:latin typeface="Lato"/>
                    <a:cs typeface="Arial" pitchFamily="34" charset="0"/>
                  </a:rPr>
                  <a:t>The </a:t>
                </a:r>
                <a:r>
                  <a:rPr lang="fr-FR" sz="2400" b="1" i="1" dirty="0" smtClean="0">
                    <a:solidFill>
                      <a:schemeClr val="tx2"/>
                    </a:solidFill>
                    <a:latin typeface="Lato"/>
                    <a:cs typeface="Arial" pitchFamily="34" charset="0"/>
                  </a:rPr>
                  <a:t>TOEIC</a:t>
                </a:r>
                <a:r>
                  <a:rPr lang="fr-FR" sz="2400" b="1" i="1" baseline="30000" dirty="0" smtClean="0">
                    <a:solidFill>
                      <a:schemeClr val="tx2"/>
                    </a:solidFill>
                    <a:latin typeface="Lato"/>
                    <a:cs typeface="Arial" pitchFamily="34" charset="0"/>
                  </a:rPr>
                  <a:t>®</a:t>
                </a:r>
                <a:r>
                  <a:rPr lang="fr-FR" sz="2400" b="1" i="1" dirty="0" smtClean="0">
                    <a:solidFill>
                      <a:schemeClr val="tx2"/>
                    </a:solidFill>
                    <a:latin typeface="Lato"/>
                    <a:cs typeface="Arial" pitchFamily="34" charset="0"/>
                  </a:rPr>
                  <a:t> </a:t>
                </a:r>
                <a:r>
                  <a:rPr lang="fr-FR" sz="2400" b="1" dirty="0" err="1" smtClean="0">
                    <a:solidFill>
                      <a:schemeClr val="tx2"/>
                    </a:solidFill>
                    <a:latin typeface="Lato"/>
                    <a:cs typeface="Arial" pitchFamily="34" charset="0"/>
                  </a:rPr>
                  <a:t>Listening</a:t>
                </a:r>
                <a:r>
                  <a:rPr lang="fr-FR" sz="2400" b="1" dirty="0" smtClean="0">
                    <a:solidFill>
                      <a:schemeClr val="tx2"/>
                    </a:solidFill>
                    <a:latin typeface="Lato"/>
                    <a:cs typeface="Arial" pitchFamily="34" charset="0"/>
                  </a:rPr>
                  <a:t> and Reading Test</a:t>
                </a:r>
              </a:p>
              <a:p>
                <a:pPr>
                  <a:defRPr/>
                </a:pPr>
                <a:r>
                  <a:rPr lang="fr-FR" sz="1400" dirty="0" smtClean="0">
                    <a:solidFill>
                      <a:schemeClr val="bg1">
                        <a:lumMod val="50000"/>
                      </a:schemeClr>
                    </a:solidFill>
                    <a:latin typeface="Arial" panose="020B0604020202020204" pitchFamily="34" charset="0"/>
                    <a:cs typeface="Arial" panose="020B0604020202020204" pitchFamily="34" charset="0"/>
                  </a:rPr>
                  <a:t> For </a:t>
                </a:r>
                <a:r>
                  <a:rPr lang="fr-FR" sz="1400" dirty="0" err="1" smtClean="0">
                    <a:solidFill>
                      <a:schemeClr val="bg1">
                        <a:lumMod val="50000"/>
                      </a:schemeClr>
                    </a:solidFill>
                    <a:latin typeface="Arial" panose="020B0604020202020204" pitchFamily="34" charset="0"/>
                    <a:cs typeface="Arial" panose="020B0604020202020204" pitchFamily="34" charset="0"/>
                  </a:rPr>
                  <a:t>Intermediate</a:t>
                </a:r>
                <a:r>
                  <a:rPr lang="fr-FR" sz="1400" dirty="0" smtClean="0">
                    <a:solidFill>
                      <a:schemeClr val="bg1">
                        <a:lumMod val="50000"/>
                      </a:schemeClr>
                    </a:solidFill>
                    <a:latin typeface="Arial" panose="020B0604020202020204" pitchFamily="34" charset="0"/>
                    <a:cs typeface="Arial" panose="020B0604020202020204" pitchFamily="34" charset="0"/>
                  </a:rPr>
                  <a:t> to Advanced </a:t>
                </a:r>
                <a:r>
                  <a:rPr lang="fr-FR" sz="1400" dirty="0" err="1" smtClean="0">
                    <a:solidFill>
                      <a:schemeClr val="bg1">
                        <a:lumMod val="50000"/>
                      </a:schemeClr>
                    </a:solidFill>
                    <a:latin typeface="Arial" panose="020B0604020202020204" pitchFamily="34" charset="0"/>
                    <a:cs typeface="Arial" panose="020B0604020202020204" pitchFamily="34" charset="0"/>
                  </a:rPr>
                  <a:t>levels</a:t>
                </a:r>
                <a:r>
                  <a:rPr lang="fr-FR" sz="1400" dirty="0" smtClean="0">
                    <a:solidFill>
                      <a:schemeClr val="bg1">
                        <a:lumMod val="50000"/>
                      </a:schemeClr>
                    </a:solidFill>
                    <a:latin typeface="Arial" panose="020B0604020202020204" pitchFamily="34" charset="0"/>
                    <a:cs typeface="Arial" panose="020B0604020202020204" pitchFamily="34" charset="0"/>
                  </a:rPr>
                  <a:t> (B1 to C1 on the CEFR)</a:t>
                </a:r>
                <a:endParaRPr lang="fr-FR" sz="1400" dirty="0">
                  <a:solidFill>
                    <a:schemeClr val="bg1">
                      <a:lumMod val="50000"/>
                    </a:schemeClr>
                  </a:solidFill>
                  <a:latin typeface="Arial" panose="020B0604020202020204" pitchFamily="34" charset="0"/>
                  <a:cs typeface="Arial" panose="020B0604020202020204" pitchFamily="34" charset="0"/>
                </a:endParaRPr>
              </a:p>
            </p:txBody>
          </p:sp>
        </p:grpSp>
      </p:grpSp>
      <p:grpSp>
        <p:nvGrpSpPr>
          <p:cNvPr id="26" name="Groupe 25"/>
          <p:cNvGrpSpPr/>
          <p:nvPr/>
        </p:nvGrpSpPr>
        <p:grpSpPr>
          <a:xfrm>
            <a:off x="643444" y="3503295"/>
            <a:ext cx="9021256" cy="979098"/>
            <a:chOff x="630445" y="3900577"/>
            <a:chExt cx="7928561" cy="979098"/>
          </a:xfrm>
        </p:grpSpPr>
        <p:cxnSp>
          <p:nvCxnSpPr>
            <p:cNvPr id="13" name="Straight Arrow Connector 18"/>
            <p:cNvCxnSpPr/>
            <p:nvPr/>
          </p:nvCxnSpPr>
          <p:spPr>
            <a:xfrm>
              <a:off x="665083" y="4879675"/>
              <a:ext cx="7853362" cy="0"/>
            </a:xfrm>
            <a:prstGeom prst="straightConnector1">
              <a:avLst/>
            </a:prstGeom>
            <a:ln w="1270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25"/>
            <p:cNvCxnSpPr/>
            <p:nvPr/>
          </p:nvCxnSpPr>
          <p:spPr>
            <a:xfrm>
              <a:off x="705644" y="3900577"/>
              <a:ext cx="7853362" cy="0"/>
            </a:xfrm>
            <a:prstGeom prst="straightConnector1">
              <a:avLst/>
            </a:prstGeom>
            <a:ln w="1270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Groupe 20"/>
            <p:cNvGrpSpPr/>
            <p:nvPr/>
          </p:nvGrpSpPr>
          <p:grpSpPr>
            <a:xfrm>
              <a:off x="630445" y="3900577"/>
              <a:ext cx="7464583" cy="769441"/>
              <a:chOff x="630445" y="3900577"/>
              <a:chExt cx="7464583" cy="769441"/>
            </a:xfrm>
          </p:grpSpPr>
          <p:sp>
            <p:nvSpPr>
              <p:cNvPr id="18" name="TextBox 26"/>
              <p:cNvSpPr txBox="1"/>
              <p:nvPr/>
            </p:nvSpPr>
            <p:spPr>
              <a:xfrm>
                <a:off x="630445" y="3900577"/>
                <a:ext cx="970137" cy="769441"/>
              </a:xfrm>
              <a:prstGeom prst="rect">
                <a:avLst/>
              </a:prstGeom>
              <a:noFill/>
            </p:spPr>
            <p:txBody>
              <a:bodyPr wrap="none">
                <a:spAutoFit/>
              </a:bodyPr>
              <a:lstStyle/>
              <a:p>
                <a:pPr>
                  <a:defRPr/>
                </a:pPr>
                <a:r>
                  <a:rPr lang="en-US" sz="4400" b="1" dirty="0">
                    <a:solidFill>
                      <a:schemeClr val="accent2"/>
                    </a:solidFill>
                    <a:latin typeface="Lato" pitchFamily="34" charset="0"/>
                    <a:cs typeface="Arial" pitchFamily="34" charset="0"/>
                  </a:rPr>
                  <a:t>03</a:t>
                </a:r>
                <a:r>
                  <a:rPr lang="en-US" sz="4400" b="1" dirty="0">
                    <a:solidFill>
                      <a:schemeClr val="bg1">
                        <a:lumMod val="75000"/>
                      </a:schemeClr>
                    </a:solidFill>
                    <a:latin typeface="Lato" pitchFamily="34" charset="0"/>
                    <a:cs typeface="Arial" pitchFamily="34" charset="0"/>
                  </a:rPr>
                  <a:t>.</a:t>
                </a:r>
              </a:p>
            </p:txBody>
          </p:sp>
          <p:sp>
            <p:nvSpPr>
              <p:cNvPr id="20" name="TextBox 20"/>
              <p:cNvSpPr txBox="1"/>
              <p:nvPr/>
            </p:nvSpPr>
            <p:spPr>
              <a:xfrm>
                <a:off x="1494464" y="3977145"/>
                <a:ext cx="6600564" cy="677108"/>
              </a:xfrm>
              <a:prstGeom prst="rect">
                <a:avLst/>
              </a:prstGeom>
              <a:noFill/>
            </p:spPr>
            <p:txBody>
              <a:bodyPr wrap="square" anchor="ctr">
                <a:spAutoFit/>
              </a:bodyPr>
              <a:lstStyle/>
              <a:p>
                <a:pPr fontAlgn="auto">
                  <a:spcBef>
                    <a:spcPts val="0"/>
                  </a:spcBef>
                  <a:spcAft>
                    <a:spcPts val="0"/>
                  </a:spcAft>
                  <a:defRPr/>
                </a:pPr>
                <a:r>
                  <a:rPr lang="en-US" sz="2400" b="1" dirty="0" smtClean="0">
                    <a:solidFill>
                      <a:schemeClr val="accent2"/>
                    </a:solidFill>
                    <a:latin typeface="Lato"/>
                    <a:cs typeface="Arial" pitchFamily="34" charset="0"/>
                  </a:rPr>
                  <a:t>The </a:t>
                </a:r>
                <a:r>
                  <a:rPr lang="en-US" sz="2400" b="1" i="1" dirty="0">
                    <a:solidFill>
                      <a:schemeClr val="accent2"/>
                    </a:solidFill>
                    <a:latin typeface="Lato"/>
                    <a:cs typeface="Arial" pitchFamily="34" charset="0"/>
                  </a:rPr>
                  <a:t>TOEIC</a:t>
                </a:r>
                <a:r>
                  <a:rPr lang="en-US" sz="2400" b="1" i="1" baseline="30000" dirty="0">
                    <a:solidFill>
                      <a:schemeClr val="accent2"/>
                    </a:solidFill>
                    <a:latin typeface="Lato"/>
                    <a:cs typeface="Arial" pitchFamily="34" charset="0"/>
                  </a:rPr>
                  <a:t>®</a:t>
                </a:r>
                <a:r>
                  <a:rPr lang="en-US" sz="2400" b="1" i="1" dirty="0">
                    <a:solidFill>
                      <a:schemeClr val="accent2"/>
                    </a:solidFill>
                    <a:latin typeface="Lato"/>
                    <a:cs typeface="Arial" pitchFamily="34" charset="0"/>
                  </a:rPr>
                  <a:t> </a:t>
                </a:r>
                <a:r>
                  <a:rPr lang="en-US" sz="2400" b="1" dirty="0">
                    <a:solidFill>
                      <a:schemeClr val="accent2"/>
                    </a:solidFill>
                    <a:latin typeface="Lato"/>
                    <a:cs typeface="Arial" pitchFamily="34" charset="0"/>
                  </a:rPr>
                  <a:t>Speaking and Writing </a:t>
                </a:r>
                <a:r>
                  <a:rPr lang="en-US" sz="2400" b="1" dirty="0" smtClean="0">
                    <a:solidFill>
                      <a:schemeClr val="accent2"/>
                    </a:solidFill>
                    <a:latin typeface="Lato"/>
                    <a:cs typeface="Arial" pitchFamily="34" charset="0"/>
                  </a:rPr>
                  <a:t>Tests</a:t>
                </a:r>
                <a:endParaRPr lang="en-US" sz="2400" b="1" dirty="0">
                  <a:solidFill>
                    <a:schemeClr val="accent2"/>
                  </a:solidFill>
                  <a:latin typeface="Lato"/>
                  <a:cs typeface="Arial" pitchFamily="34" charset="0"/>
                </a:endParaRPr>
              </a:p>
              <a:p>
                <a:pPr>
                  <a:defRPr/>
                </a:pPr>
                <a:r>
                  <a:rPr lang="fr-FR" sz="1400" dirty="0" smtClean="0">
                    <a:solidFill>
                      <a:schemeClr val="bg1">
                        <a:lumMod val="50000"/>
                      </a:schemeClr>
                    </a:solidFill>
                    <a:latin typeface="Arial" panose="020B0604020202020204" pitchFamily="34" charset="0"/>
                    <a:cs typeface="Arial" panose="020B0604020202020204" pitchFamily="34" charset="0"/>
                  </a:rPr>
                  <a:t>For </a:t>
                </a:r>
                <a:r>
                  <a:rPr lang="fr-FR" sz="1400" dirty="0" err="1">
                    <a:solidFill>
                      <a:schemeClr val="bg1">
                        <a:lumMod val="50000"/>
                      </a:schemeClr>
                    </a:solidFill>
                    <a:latin typeface="Arial" panose="020B0604020202020204" pitchFamily="34" charset="0"/>
                    <a:cs typeface="Arial" panose="020B0604020202020204" pitchFamily="34" charset="0"/>
                  </a:rPr>
                  <a:t>Intermediate</a:t>
                </a:r>
                <a:r>
                  <a:rPr lang="fr-FR" sz="1400" dirty="0">
                    <a:solidFill>
                      <a:schemeClr val="bg1">
                        <a:lumMod val="50000"/>
                      </a:schemeClr>
                    </a:solidFill>
                    <a:latin typeface="Arial" panose="020B0604020202020204" pitchFamily="34" charset="0"/>
                    <a:cs typeface="Arial" panose="020B0604020202020204" pitchFamily="34" charset="0"/>
                  </a:rPr>
                  <a:t> to Advanced </a:t>
                </a:r>
                <a:r>
                  <a:rPr lang="fr-FR" sz="1400" dirty="0" err="1">
                    <a:solidFill>
                      <a:schemeClr val="bg1">
                        <a:lumMod val="50000"/>
                      </a:schemeClr>
                    </a:solidFill>
                    <a:latin typeface="Arial" panose="020B0604020202020204" pitchFamily="34" charset="0"/>
                    <a:cs typeface="Arial" panose="020B0604020202020204" pitchFamily="34" charset="0"/>
                  </a:rPr>
                  <a:t>levels</a:t>
                </a:r>
                <a:r>
                  <a:rPr lang="fr-FR" sz="1400" dirty="0">
                    <a:solidFill>
                      <a:schemeClr val="bg1">
                        <a:lumMod val="50000"/>
                      </a:schemeClr>
                    </a:solidFill>
                    <a:latin typeface="Arial" panose="020B0604020202020204" pitchFamily="34" charset="0"/>
                    <a:cs typeface="Arial" panose="020B0604020202020204" pitchFamily="34" charset="0"/>
                  </a:rPr>
                  <a:t> (B1 to C1 on the CEFR)</a:t>
                </a:r>
              </a:p>
            </p:txBody>
          </p:sp>
        </p:grpSp>
      </p:grpSp>
      <p:grpSp>
        <p:nvGrpSpPr>
          <p:cNvPr id="23" name="Groupe 22"/>
          <p:cNvGrpSpPr/>
          <p:nvPr/>
        </p:nvGrpSpPr>
        <p:grpSpPr>
          <a:xfrm>
            <a:off x="608806" y="1635216"/>
            <a:ext cx="7967043" cy="815669"/>
            <a:chOff x="608806" y="2133510"/>
            <a:chExt cx="7967043" cy="815669"/>
          </a:xfrm>
        </p:grpSpPr>
        <p:grpSp>
          <p:nvGrpSpPr>
            <p:cNvPr id="3" name="Groupe 2"/>
            <p:cNvGrpSpPr/>
            <p:nvPr/>
          </p:nvGrpSpPr>
          <p:grpSpPr>
            <a:xfrm>
              <a:off x="608806" y="2147888"/>
              <a:ext cx="7967043" cy="801291"/>
              <a:chOff x="608806" y="2147888"/>
              <a:chExt cx="7967043" cy="801291"/>
            </a:xfrm>
          </p:grpSpPr>
          <p:sp>
            <p:nvSpPr>
              <p:cNvPr id="8" name="TextBox 20"/>
              <p:cNvSpPr txBox="1"/>
              <p:nvPr/>
            </p:nvSpPr>
            <p:spPr>
              <a:xfrm>
                <a:off x="1598786" y="2179738"/>
                <a:ext cx="6977063" cy="769441"/>
              </a:xfrm>
              <a:prstGeom prst="rect">
                <a:avLst/>
              </a:prstGeom>
              <a:noFill/>
            </p:spPr>
            <p:txBody>
              <a:bodyPr wrap="square" anchor="ctr">
                <a:spAutoFit/>
              </a:bodyPr>
              <a:lstStyle/>
              <a:p>
                <a:pPr fontAlgn="auto">
                  <a:spcBef>
                    <a:spcPts val="0"/>
                  </a:spcBef>
                  <a:spcAft>
                    <a:spcPts val="0"/>
                  </a:spcAft>
                  <a:defRPr/>
                </a:pPr>
                <a:r>
                  <a:rPr lang="en-US" sz="2400" b="1" dirty="0" smtClean="0">
                    <a:solidFill>
                      <a:schemeClr val="bg2"/>
                    </a:solidFill>
                    <a:latin typeface="Lato"/>
                    <a:cs typeface="Arial" pitchFamily="34" charset="0"/>
                  </a:rPr>
                  <a:t>The </a:t>
                </a:r>
                <a:r>
                  <a:rPr lang="en-US" sz="2400" b="1" i="1" dirty="0" smtClean="0">
                    <a:solidFill>
                      <a:schemeClr val="bg2"/>
                    </a:solidFill>
                    <a:latin typeface="Lato"/>
                    <a:cs typeface="Arial" pitchFamily="34" charset="0"/>
                  </a:rPr>
                  <a:t>TOEIC  Bridge</a:t>
                </a:r>
                <a:r>
                  <a:rPr lang="en-US" sz="2400" b="1" i="1" dirty="0">
                    <a:solidFill>
                      <a:schemeClr val="bg2"/>
                    </a:solidFill>
                    <a:latin typeface="Lato"/>
                    <a:cs typeface="Arial" pitchFamily="34" charset="0"/>
                  </a:rPr>
                  <a:t>™</a:t>
                </a:r>
                <a:r>
                  <a:rPr lang="en-US" sz="2400" b="1" i="1" dirty="0" smtClean="0">
                    <a:solidFill>
                      <a:schemeClr val="bg2"/>
                    </a:solidFill>
                    <a:latin typeface="Lato"/>
                    <a:cs typeface="Arial" pitchFamily="34" charset="0"/>
                  </a:rPr>
                  <a:t> </a:t>
                </a:r>
                <a:r>
                  <a:rPr lang="en-US" sz="2400" b="1" dirty="0" smtClean="0">
                    <a:solidFill>
                      <a:schemeClr val="bg2"/>
                    </a:solidFill>
                    <a:latin typeface="Lato"/>
                    <a:cs typeface="Arial" pitchFamily="34" charset="0"/>
                  </a:rPr>
                  <a:t>Test</a:t>
                </a:r>
                <a:endParaRPr lang="en-US" sz="2400" b="1" dirty="0">
                  <a:solidFill>
                    <a:schemeClr val="bg2"/>
                  </a:solidFill>
                  <a:latin typeface="Lato"/>
                  <a:cs typeface="Arial" pitchFamily="34" charset="0"/>
                </a:endParaRPr>
              </a:p>
              <a:p>
                <a:pPr fontAlgn="auto">
                  <a:spcBef>
                    <a:spcPts val="0"/>
                  </a:spcBef>
                  <a:spcAft>
                    <a:spcPts val="0"/>
                  </a:spcAft>
                  <a:defRPr/>
                </a:pPr>
                <a:r>
                  <a:rPr lang="fr-FR" sz="2000" b="1" dirty="0" smtClean="0">
                    <a:solidFill>
                      <a:schemeClr val="bg2"/>
                    </a:solidFill>
                    <a:latin typeface="Lato"/>
                    <a:cs typeface="Arial" pitchFamily="34" charset="0"/>
                  </a:rPr>
                  <a:t> </a:t>
                </a:r>
                <a:r>
                  <a:rPr lang="fr-FR" sz="1400" dirty="0">
                    <a:solidFill>
                      <a:schemeClr val="bg1">
                        <a:lumMod val="50000"/>
                      </a:schemeClr>
                    </a:solidFill>
                    <a:latin typeface="Arial" panose="020B0604020202020204" pitchFamily="34" charset="0"/>
                    <a:cs typeface="Arial" panose="020B0604020202020204" pitchFamily="34" charset="0"/>
                  </a:rPr>
                  <a:t>For </a:t>
                </a:r>
                <a:r>
                  <a:rPr lang="fr-FR" sz="1400" dirty="0" err="1">
                    <a:solidFill>
                      <a:schemeClr val="bg1">
                        <a:lumMod val="50000"/>
                      </a:schemeClr>
                    </a:solidFill>
                    <a:latin typeface="Arial" panose="020B0604020202020204" pitchFamily="34" charset="0"/>
                    <a:cs typeface="Arial" panose="020B0604020202020204" pitchFamily="34" charset="0"/>
                  </a:rPr>
                  <a:t>Beginner</a:t>
                </a:r>
                <a:r>
                  <a:rPr lang="fr-FR" sz="1400" dirty="0">
                    <a:solidFill>
                      <a:schemeClr val="bg1">
                        <a:lumMod val="50000"/>
                      </a:schemeClr>
                    </a:solidFill>
                    <a:latin typeface="Arial" panose="020B0604020202020204" pitchFamily="34" charset="0"/>
                    <a:cs typeface="Arial" panose="020B0604020202020204" pitchFamily="34" charset="0"/>
                  </a:rPr>
                  <a:t> to </a:t>
                </a:r>
                <a:r>
                  <a:rPr lang="fr-FR" sz="1400" dirty="0" err="1">
                    <a:solidFill>
                      <a:schemeClr val="bg1">
                        <a:lumMod val="50000"/>
                      </a:schemeClr>
                    </a:solidFill>
                    <a:latin typeface="Arial" panose="020B0604020202020204" pitchFamily="34" charset="0"/>
                    <a:cs typeface="Arial" panose="020B0604020202020204" pitchFamily="34" charset="0"/>
                  </a:rPr>
                  <a:t>Intermediate</a:t>
                </a:r>
                <a:r>
                  <a:rPr lang="fr-FR" sz="1400" dirty="0">
                    <a:solidFill>
                      <a:schemeClr val="bg1">
                        <a:lumMod val="50000"/>
                      </a:schemeClr>
                    </a:solidFill>
                    <a:latin typeface="Arial" panose="020B0604020202020204" pitchFamily="34" charset="0"/>
                    <a:cs typeface="Arial" panose="020B0604020202020204" pitchFamily="34" charset="0"/>
                  </a:rPr>
                  <a:t> </a:t>
                </a:r>
                <a:r>
                  <a:rPr lang="fr-FR" sz="1400" dirty="0" err="1">
                    <a:solidFill>
                      <a:schemeClr val="bg1">
                        <a:lumMod val="50000"/>
                      </a:schemeClr>
                    </a:solidFill>
                    <a:latin typeface="Arial" panose="020B0604020202020204" pitchFamily="34" charset="0"/>
                    <a:cs typeface="Arial" panose="020B0604020202020204" pitchFamily="34" charset="0"/>
                  </a:rPr>
                  <a:t>levels</a:t>
                </a:r>
                <a:r>
                  <a:rPr lang="fr-FR" sz="1400" dirty="0">
                    <a:solidFill>
                      <a:schemeClr val="bg1">
                        <a:lumMod val="50000"/>
                      </a:schemeClr>
                    </a:solidFill>
                    <a:latin typeface="Arial" panose="020B0604020202020204" pitchFamily="34" charset="0"/>
                    <a:cs typeface="Arial" panose="020B0604020202020204" pitchFamily="34" charset="0"/>
                  </a:rPr>
                  <a:t> (A1 to B1 on the CEFR)</a:t>
                </a:r>
              </a:p>
            </p:txBody>
          </p:sp>
          <p:sp>
            <p:nvSpPr>
              <p:cNvPr id="10" name="TextBox 23"/>
              <p:cNvSpPr txBox="1"/>
              <p:nvPr/>
            </p:nvSpPr>
            <p:spPr>
              <a:xfrm>
                <a:off x="608806" y="2147888"/>
                <a:ext cx="970137" cy="769441"/>
              </a:xfrm>
              <a:prstGeom prst="rect">
                <a:avLst/>
              </a:prstGeom>
              <a:noFill/>
            </p:spPr>
            <p:txBody>
              <a:bodyPr wrap="none">
                <a:spAutoFit/>
              </a:bodyPr>
              <a:lstStyle/>
              <a:p>
                <a:pPr fontAlgn="auto">
                  <a:spcBef>
                    <a:spcPts val="0"/>
                  </a:spcBef>
                  <a:spcAft>
                    <a:spcPts val="0"/>
                  </a:spcAft>
                  <a:defRPr/>
                </a:pPr>
                <a:r>
                  <a:rPr lang="en-US" sz="4400" b="1" dirty="0">
                    <a:solidFill>
                      <a:schemeClr val="bg2"/>
                    </a:solidFill>
                    <a:latin typeface="Lato" pitchFamily="34" charset="0"/>
                    <a:cs typeface="Arial" pitchFamily="34" charset="0"/>
                  </a:rPr>
                  <a:t>01</a:t>
                </a:r>
                <a:r>
                  <a:rPr lang="en-US" sz="4400" b="1" dirty="0">
                    <a:solidFill>
                      <a:schemeClr val="bg1">
                        <a:lumMod val="75000"/>
                      </a:schemeClr>
                    </a:solidFill>
                    <a:latin typeface="Lato" pitchFamily="34" charset="0"/>
                    <a:cs typeface="Arial" pitchFamily="34" charset="0"/>
                  </a:rPr>
                  <a:t>.</a:t>
                </a:r>
              </a:p>
            </p:txBody>
          </p:sp>
        </p:grpSp>
        <p:cxnSp>
          <p:nvCxnSpPr>
            <p:cNvPr id="22" name="Straight Arrow Connector 18"/>
            <p:cNvCxnSpPr/>
            <p:nvPr/>
          </p:nvCxnSpPr>
          <p:spPr>
            <a:xfrm>
              <a:off x="722487" y="2133510"/>
              <a:ext cx="7853362" cy="0"/>
            </a:xfrm>
            <a:prstGeom prst="straightConnector1">
              <a:avLst/>
            </a:prstGeom>
            <a:ln w="1270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 name="Title 1"/>
          <p:cNvSpPr>
            <a:spLocks noGrp="1"/>
          </p:cNvSpPr>
          <p:nvPr>
            <p:ph type="title"/>
          </p:nvPr>
        </p:nvSpPr>
        <p:spPr>
          <a:xfrm>
            <a:off x="628650" y="186451"/>
            <a:ext cx="7921584" cy="1006473"/>
          </a:xfrm>
        </p:spPr>
        <p:txBody>
          <a:bodyPr/>
          <a:lstStyle/>
          <a:p>
            <a:r>
              <a:rPr lang="en-US" dirty="0" smtClean="0"/>
              <a:t>The</a:t>
            </a:r>
            <a:r>
              <a:rPr lang="en-US" i="1" dirty="0" smtClean="0"/>
              <a:t> TOEIC</a:t>
            </a:r>
            <a:r>
              <a:rPr lang="en-GB" baseline="30000" dirty="0" smtClean="0"/>
              <a:t>®</a:t>
            </a:r>
            <a:r>
              <a:rPr lang="en-US" dirty="0" smtClean="0"/>
              <a:t> </a:t>
            </a:r>
            <a:r>
              <a:rPr lang="en-US" dirty="0" err="1" smtClean="0"/>
              <a:t>Programme</a:t>
            </a:r>
            <a:endParaRPr lang="en-US" dirty="0"/>
          </a:p>
        </p:txBody>
      </p:sp>
      <p:grpSp>
        <p:nvGrpSpPr>
          <p:cNvPr id="27" name="Groupe 25"/>
          <p:cNvGrpSpPr/>
          <p:nvPr/>
        </p:nvGrpSpPr>
        <p:grpSpPr>
          <a:xfrm>
            <a:off x="608806" y="4442143"/>
            <a:ext cx="9008297" cy="894381"/>
            <a:chOff x="641835" y="3845594"/>
            <a:chExt cx="7917171" cy="894381"/>
          </a:xfrm>
        </p:grpSpPr>
        <p:cxnSp>
          <p:nvCxnSpPr>
            <p:cNvPr id="34" name="Straight Arrow Connector 18"/>
            <p:cNvCxnSpPr/>
            <p:nvPr/>
          </p:nvCxnSpPr>
          <p:spPr>
            <a:xfrm>
              <a:off x="641835" y="4739975"/>
              <a:ext cx="7853362" cy="0"/>
            </a:xfrm>
            <a:prstGeom prst="straightConnector1">
              <a:avLst/>
            </a:prstGeom>
            <a:ln w="1270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25"/>
            <p:cNvCxnSpPr/>
            <p:nvPr/>
          </p:nvCxnSpPr>
          <p:spPr>
            <a:xfrm>
              <a:off x="705644" y="3900577"/>
              <a:ext cx="7853362" cy="0"/>
            </a:xfrm>
            <a:prstGeom prst="straightConnector1">
              <a:avLst/>
            </a:prstGeom>
            <a:ln w="12700">
              <a:solidFill>
                <a:schemeClr val="bg1">
                  <a:lumMod val="85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6" name="Groupe 20"/>
            <p:cNvGrpSpPr/>
            <p:nvPr/>
          </p:nvGrpSpPr>
          <p:grpSpPr>
            <a:xfrm>
              <a:off x="683666" y="3845594"/>
              <a:ext cx="7379319" cy="769441"/>
              <a:chOff x="683666" y="3845594"/>
              <a:chExt cx="7379319" cy="769441"/>
            </a:xfrm>
          </p:grpSpPr>
          <p:sp>
            <p:nvSpPr>
              <p:cNvPr id="37" name="TextBox 26"/>
              <p:cNvSpPr txBox="1"/>
              <p:nvPr/>
            </p:nvSpPr>
            <p:spPr>
              <a:xfrm>
                <a:off x="683666" y="3845594"/>
                <a:ext cx="852630" cy="769441"/>
              </a:xfrm>
              <a:prstGeom prst="rect">
                <a:avLst/>
              </a:prstGeom>
              <a:noFill/>
            </p:spPr>
            <p:txBody>
              <a:bodyPr wrap="none">
                <a:spAutoFit/>
              </a:bodyPr>
              <a:lstStyle/>
              <a:p>
                <a:pPr>
                  <a:defRPr/>
                </a:pPr>
                <a:r>
                  <a:rPr lang="en-US" sz="4400" b="1" dirty="0" smtClean="0">
                    <a:solidFill>
                      <a:srgbClr val="00B0F0"/>
                    </a:solidFill>
                    <a:latin typeface="Lato" pitchFamily="34" charset="0"/>
                    <a:cs typeface="Arial" pitchFamily="34" charset="0"/>
                  </a:rPr>
                  <a:t>04</a:t>
                </a:r>
                <a:r>
                  <a:rPr lang="en-US" sz="4400" b="1" dirty="0">
                    <a:solidFill>
                      <a:schemeClr val="bg1">
                        <a:lumMod val="75000"/>
                      </a:schemeClr>
                    </a:solidFill>
                    <a:latin typeface="Lato" pitchFamily="34" charset="0"/>
                    <a:cs typeface="Arial" pitchFamily="34" charset="0"/>
                  </a:rPr>
                  <a:t>.</a:t>
                </a:r>
              </a:p>
            </p:txBody>
          </p:sp>
          <p:sp>
            <p:nvSpPr>
              <p:cNvPr id="38" name="TextBox 20"/>
              <p:cNvSpPr txBox="1"/>
              <p:nvPr/>
            </p:nvSpPr>
            <p:spPr>
              <a:xfrm>
                <a:off x="1462421" y="3937927"/>
                <a:ext cx="6600564" cy="677108"/>
              </a:xfrm>
              <a:prstGeom prst="rect">
                <a:avLst/>
              </a:prstGeom>
              <a:noFill/>
            </p:spPr>
            <p:txBody>
              <a:bodyPr wrap="square" anchor="ctr">
                <a:spAutoFit/>
              </a:bodyPr>
              <a:lstStyle/>
              <a:p>
                <a:pPr fontAlgn="auto">
                  <a:spcBef>
                    <a:spcPts val="0"/>
                  </a:spcBef>
                  <a:spcAft>
                    <a:spcPts val="0"/>
                  </a:spcAft>
                  <a:defRPr/>
                </a:pPr>
                <a:r>
                  <a:rPr lang="en-US" sz="2400" b="1" dirty="0" smtClean="0">
                    <a:solidFill>
                      <a:srgbClr val="00B0F0"/>
                    </a:solidFill>
                    <a:latin typeface="Lato"/>
                    <a:cs typeface="Arial" pitchFamily="34" charset="0"/>
                  </a:rPr>
                  <a:t>The </a:t>
                </a:r>
                <a:r>
                  <a:rPr lang="en-US" sz="2400" b="1" i="1" dirty="0" smtClean="0">
                    <a:solidFill>
                      <a:srgbClr val="00B0F0"/>
                    </a:solidFill>
                    <a:latin typeface="Lato"/>
                    <a:cs typeface="Arial" pitchFamily="34" charset="0"/>
                  </a:rPr>
                  <a:t>TFI™ </a:t>
                </a:r>
                <a:r>
                  <a:rPr lang="en-US" sz="2400" b="1" dirty="0" smtClean="0">
                    <a:solidFill>
                      <a:srgbClr val="00B0F0"/>
                    </a:solidFill>
                    <a:latin typeface="Lato"/>
                    <a:cs typeface="Arial" pitchFamily="34" charset="0"/>
                  </a:rPr>
                  <a:t>Test</a:t>
                </a:r>
                <a:endParaRPr lang="en-US" sz="2400" b="1" dirty="0">
                  <a:solidFill>
                    <a:srgbClr val="00B0F0"/>
                  </a:solidFill>
                  <a:latin typeface="Lato"/>
                  <a:cs typeface="Arial" pitchFamily="34" charset="0"/>
                </a:endParaRPr>
              </a:p>
              <a:p>
                <a:pPr>
                  <a:defRPr/>
                </a:pPr>
                <a:r>
                  <a:rPr lang="fr-FR" sz="1400" dirty="0" smtClean="0">
                    <a:solidFill>
                      <a:schemeClr val="bg1">
                        <a:lumMod val="50000"/>
                      </a:schemeClr>
                    </a:solidFill>
                    <a:latin typeface="Arial" panose="020B0604020202020204" pitchFamily="34" charset="0"/>
                    <a:cs typeface="Arial" panose="020B0604020202020204" pitchFamily="34" charset="0"/>
                  </a:rPr>
                  <a:t>For </a:t>
                </a:r>
                <a:r>
                  <a:rPr lang="fr-FR" sz="1400" dirty="0" err="1" smtClean="0">
                    <a:solidFill>
                      <a:schemeClr val="bg1">
                        <a:lumMod val="50000"/>
                      </a:schemeClr>
                    </a:solidFill>
                    <a:latin typeface="Arial" panose="020B0604020202020204" pitchFamily="34" charset="0"/>
                    <a:cs typeface="Arial" panose="020B0604020202020204" pitchFamily="34" charset="0"/>
                  </a:rPr>
                  <a:t>pre-intermediate</a:t>
                </a:r>
                <a:r>
                  <a:rPr lang="fr-FR" sz="1400" dirty="0" smtClean="0">
                    <a:solidFill>
                      <a:schemeClr val="bg1">
                        <a:lumMod val="50000"/>
                      </a:schemeClr>
                    </a:solidFill>
                    <a:latin typeface="Arial" panose="020B0604020202020204" pitchFamily="34" charset="0"/>
                    <a:cs typeface="Arial" panose="020B0604020202020204" pitchFamily="34" charset="0"/>
                  </a:rPr>
                  <a:t> </a:t>
                </a:r>
                <a:r>
                  <a:rPr lang="fr-FR" sz="1400" dirty="0">
                    <a:solidFill>
                      <a:schemeClr val="bg1">
                        <a:lumMod val="50000"/>
                      </a:schemeClr>
                    </a:solidFill>
                    <a:latin typeface="Arial" panose="020B0604020202020204" pitchFamily="34" charset="0"/>
                    <a:cs typeface="Arial" panose="020B0604020202020204" pitchFamily="34" charset="0"/>
                  </a:rPr>
                  <a:t>to Advanced </a:t>
                </a:r>
                <a:r>
                  <a:rPr lang="fr-FR" sz="1400" dirty="0" smtClean="0">
                    <a:solidFill>
                      <a:schemeClr val="bg1">
                        <a:lumMod val="50000"/>
                      </a:schemeClr>
                    </a:solidFill>
                    <a:latin typeface="Arial" panose="020B0604020202020204" pitchFamily="34" charset="0"/>
                    <a:cs typeface="Arial" panose="020B0604020202020204" pitchFamily="34" charset="0"/>
                  </a:rPr>
                  <a:t> French </a:t>
                </a:r>
                <a:r>
                  <a:rPr lang="fr-FR" sz="1400" dirty="0" err="1" smtClean="0">
                    <a:solidFill>
                      <a:schemeClr val="bg1">
                        <a:lumMod val="50000"/>
                      </a:schemeClr>
                    </a:solidFill>
                    <a:latin typeface="Arial" panose="020B0604020202020204" pitchFamily="34" charset="0"/>
                    <a:cs typeface="Arial" panose="020B0604020202020204" pitchFamily="34" charset="0"/>
                  </a:rPr>
                  <a:t>levels</a:t>
                </a:r>
                <a:r>
                  <a:rPr lang="fr-FR" sz="1400" dirty="0" smtClean="0">
                    <a:solidFill>
                      <a:schemeClr val="bg1">
                        <a:lumMod val="50000"/>
                      </a:schemeClr>
                    </a:solidFill>
                    <a:latin typeface="Arial" panose="020B0604020202020204" pitchFamily="34" charset="0"/>
                    <a:cs typeface="Arial" panose="020B0604020202020204" pitchFamily="34" charset="0"/>
                  </a:rPr>
                  <a:t> (A2 to </a:t>
                </a:r>
                <a:r>
                  <a:rPr lang="fr-FR" sz="1400" dirty="0">
                    <a:solidFill>
                      <a:schemeClr val="bg1">
                        <a:lumMod val="50000"/>
                      </a:schemeClr>
                    </a:solidFill>
                    <a:latin typeface="Arial" panose="020B0604020202020204" pitchFamily="34" charset="0"/>
                    <a:cs typeface="Arial" panose="020B0604020202020204" pitchFamily="34" charset="0"/>
                  </a:rPr>
                  <a:t>C1 on the CEFR)</a:t>
                </a:r>
              </a:p>
            </p:txBody>
          </p:sp>
        </p:grpSp>
      </p:grpSp>
    </p:spTree>
    <p:extLst>
      <p:ext uri="{BB962C8B-B14F-4D97-AF65-F5344CB8AC3E}">
        <p14:creationId xmlns:p14="http://schemas.microsoft.com/office/powerpoint/2010/main" val="25311134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8280" y="1419605"/>
            <a:ext cx="6122670" cy="3942969"/>
          </a:xfrm>
        </p:spPr>
        <p:txBody>
          <a:bodyPr/>
          <a:lstStyle/>
          <a:p>
            <a:pPr lvl="3" algn="ctr" rtl="0">
              <a:lnSpc>
                <a:spcPct val="90000"/>
              </a:lnSpc>
              <a:spcBef>
                <a:spcPct val="0"/>
              </a:spcBef>
            </a:pPr>
            <a:r>
              <a:rPr lang="en-US" sz="4000" b="1" i="1" kern="1200" dirty="0" smtClean="0">
                <a:solidFill>
                  <a:schemeClr val="tx1"/>
                </a:solidFill>
                <a:latin typeface="Arial" panose="020B0604020202020204" pitchFamily="34" charset="0"/>
                <a:ea typeface="+mj-ea"/>
                <a:cs typeface="Arial" panose="020B0604020202020204" pitchFamily="34" charset="0"/>
              </a:rPr>
              <a:t>TOEIC</a:t>
            </a:r>
            <a:r>
              <a:rPr lang="en-GB" sz="4000" b="1" baseline="30000" dirty="0" smtClean="0">
                <a:solidFill>
                  <a:schemeClr val="tx1"/>
                </a:solidFill>
              </a:rPr>
              <a:t>®</a:t>
            </a:r>
            <a:r>
              <a:rPr lang="en-US" sz="4000" b="1" i="1" kern="1200" dirty="0" smtClean="0">
                <a:solidFill>
                  <a:schemeClr val="tx1"/>
                </a:solidFill>
                <a:latin typeface="Arial" panose="020B0604020202020204" pitchFamily="34" charset="0"/>
                <a:ea typeface="+mj-ea"/>
                <a:cs typeface="Arial" panose="020B0604020202020204" pitchFamily="34" charset="0"/>
              </a:rPr>
              <a:t> </a:t>
            </a:r>
            <a:r>
              <a:rPr lang="en-US" sz="4000" b="1" kern="1200" dirty="0">
                <a:solidFill>
                  <a:schemeClr val="tx1"/>
                </a:solidFill>
                <a:latin typeface="Arial" panose="020B0604020202020204" pitchFamily="34" charset="0"/>
                <a:ea typeface="+mj-ea"/>
                <a:cs typeface="Arial" panose="020B0604020202020204" pitchFamily="34" charset="0"/>
              </a:rPr>
              <a:t>Listening and</a:t>
            </a:r>
            <a:br>
              <a:rPr lang="en-US" sz="4000" b="1" kern="1200" dirty="0">
                <a:solidFill>
                  <a:schemeClr val="tx1"/>
                </a:solidFill>
                <a:latin typeface="Arial" panose="020B0604020202020204" pitchFamily="34" charset="0"/>
                <a:ea typeface="+mj-ea"/>
                <a:cs typeface="Arial" panose="020B0604020202020204" pitchFamily="34" charset="0"/>
              </a:rPr>
            </a:br>
            <a:r>
              <a:rPr lang="en-US" sz="4000" b="1" kern="1200" dirty="0">
                <a:solidFill>
                  <a:schemeClr val="tx1"/>
                </a:solidFill>
                <a:latin typeface="Arial" panose="020B0604020202020204" pitchFamily="34" charset="0"/>
                <a:ea typeface="+mj-ea"/>
                <a:cs typeface="Arial" panose="020B0604020202020204" pitchFamily="34" charset="0"/>
              </a:rPr>
              <a:t>Reading </a:t>
            </a:r>
            <a:r>
              <a:rPr lang="en-US" sz="4000" b="1" kern="1200" dirty="0" smtClean="0">
                <a:solidFill>
                  <a:schemeClr val="tx1"/>
                </a:solidFill>
                <a:latin typeface="Arial" panose="020B0604020202020204" pitchFamily="34" charset="0"/>
                <a:ea typeface="+mj-ea"/>
                <a:cs typeface="Arial" panose="020B0604020202020204" pitchFamily="34" charset="0"/>
              </a:rPr>
              <a:t>Test</a:t>
            </a:r>
            <a:r>
              <a:rPr lang="en-US" sz="4000" b="1" kern="1200" dirty="0">
                <a:solidFill>
                  <a:schemeClr val="tx1"/>
                </a:solidFill>
                <a:latin typeface="Arial" panose="020B0604020202020204" pitchFamily="34" charset="0"/>
                <a:ea typeface="+mj-ea"/>
                <a:cs typeface="Arial" panose="020B0604020202020204" pitchFamily="34" charset="0"/>
              </a:rPr>
              <a:t/>
            </a:r>
            <a:br>
              <a:rPr lang="en-US" sz="4000" b="1" kern="1200" dirty="0">
                <a:solidFill>
                  <a:schemeClr val="tx1"/>
                </a:solidFill>
                <a:latin typeface="Arial" panose="020B0604020202020204" pitchFamily="34" charset="0"/>
                <a:ea typeface="+mj-ea"/>
                <a:cs typeface="Arial" panose="020B0604020202020204" pitchFamily="34" charset="0"/>
              </a:rPr>
            </a:br>
            <a:endParaRPr lang="en-US" sz="4000" b="1" kern="1200" dirty="0">
              <a:solidFill>
                <a:schemeClr val="tx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104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p:cNvGrpSpPr/>
          <p:nvPr/>
        </p:nvGrpSpPr>
        <p:grpSpPr>
          <a:xfrm>
            <a:off x="623336" y="3125192"/>
            <a:ext cx="7581837" cy="961199"/>
            <a:chOff x="783418" y="3733655"/>
            <a:chExt cx="7811205" cy="961199"/>
          </a:xfrm>
        </p:grpSpPr>
        <p:sp>
          <p:nvSpPr>
            <p:cNvPr id="67" name="Flowchart: Process 52"/>
            <p:cNvSpPr/>
            <p:nvPr/>
          </p:nvSpPr>
          <p:spPr>
            <a:xfrm>
              <a:off x="2275717" y="3738449"/>
              <a:ext cx="6318906" cy="947418"/>
            </a:xfrm>
            <a:prstGeom prst="flowChartProcess">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5" name="Rectangle 34"/>
            <p:cNvSpPr/>
            <p:nvPr/>
          </p:nvSpPr>
          <p:spPr>
            <a:xfrm>
              <a:off x="2656580" y="4045958"/>
              <a:ext cx="4481966" cy="414985"/>
            </a:xfrm>
            <a:prstGeom prst="rect">
              <a:avLst/>
            </a:prstGeom>
          </p:spPr>
          <p:txBody>
            <a:bodyPr wrap="square">
              <a:spAutoFit/>
            </a:bodyPr>
            <a:lstStyle/>
            <a:p>
              <a:pPr>
                <a:lnSpc>
                  <a:spcPct val="130000"/>
                </a:lnSpc>
                <a:spcBef>
                  <a:spcPts val="0"/>
                </a:spcBef>
              </a:pPr>
              <a:r>
                <a:rPr lang="fr-FR" dirty="0">
                  <a:solidFill>
                    <a:srgbClr val="005682"/>
                  </a:solidFill>
                  <a:latin typeface="Arial" panose="020B0604020202020204" pitchFamily="34" charset="0"/>
                  <a:cs typeface="Arial" panose="020B0604020202020204" pitchFamily="34" charset="0"/>
                </a:rPr>
                <a:t>General English for the </a:t>
              </a:r>
              <a:r>
                <a:rPr lang="fr-FR" dirty="0" err="1">
                  <a:solidFill>
                    <a:srgbClr val="005682"/>
                  </a:solidFill>
                  <a:latin typeface="Arial" panose="020B0604020202020204" pitchFamily="34" charset="0"/>
                  <a:cs typeface="Arial" panose="020B0604020202020204" pitchFamily="34" charset="0"/>
                </a:rPr>
                <a:t>Workplace</a:t>
              </a:r>
              <a:endParaRPr lang="fr-FR" dirty="0">
                <a:solidFill>
                  <a:srgbClr val="005682"/>
                </a:solidFill>
                <a:latin typeface="Arial" panose="020B0604020202020204" pitchFamily="34" charset="0"/>
                <a:cs typeface="Arial" panose="020B0604020202020204" pitchFamily="34" charset="0"/>
              </a:endParaRPr>
            </a:p>
          </p:txBody>
        </p:sp>
        <p:grpSp>
          <p:nvGrpSpPr>
            <p:cNvPr id="73" name="Groupe 72"/>
            <p:cNvGrpSpPr/>
            <p:nvPr/>
          </p:nvGrpSpPr>
          <p:grpSpPr>
            <a:xfrm>
              <a:off x="783418" y="3733655"/>
              <a:ext cx="1788742" cy="961199"/>
              <a:chOff x="414806" y="3640698"/>
              <a:chExt cx="2142847" cy="1032688"/>
            </a:xfrm>
          </p:grpSpPr>
          <p:grpSp>
            <p:nvGrpSpPr>
              <p:cNvPr id="50" name="Groupe 49"/>
              <p:cNvGrpSpPr/>
              <p:nvPr/>
            </p:nvGrpSpPr>
            <p:grpSpPr>
              <a:xfrm>
                <a:off x="428672" y="3640698"/>
                <a:ext cx="2128981" cy="1032688"/>
                <a:chOff x="428677" y="1182923"/>
                <a:chExt cx="2128981" cy="1032688"/>
              </a:xfrm>
              <a:solidFill>
                <a:srgbClr val="FD8609"/>
              </a:solidFill>
            </p:grpSpPr>
            <p:sp>
              <p:nvSpPr>
                <p:cNvPr id="51" name="Rectangle 50"/>
                <p:cNvSpPr/>
                <p:nvPr/>
              </p:nvSpPr>
              <p:spPr>
                <a:xfrm>
                  <a:off x="428677" y="1182923"/>
                  <a:ext cx="1758851" cy="103268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Isosceles Triangle 7"/>
                <p:cNvSpPr/>
                <p:nvPr/>
              </p:nvSpPr>
              <p:spPr>
                <a:xfrm rot="5400000">
                  <a:off x="1856253" y="1514206"/>
                  <a:ext cx="1032679" cy="3701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8" name="TextBox 34"/>
              <p:cNvSpPr txBox="1"/>
              <p:nvPr/>
            </p:nvSpPr>
            <p:spPr>
              <a:xfrm>
                <a:off x="414806" y="3757988"/>
                <a:ext cx="1803609" cy="562134"/>
              </a:xfrm>
              <a:prstGeom prst="rect">
                <a:avLst/>
              </a:prstGeom>
              <a:noFill/>
            </p:spPr>
            <p:txBody>
              <a:bodyPr wrap="square" rtlCol="0">
                <a:spAutoFit/>
              </a:bodyPr>
              <a:lstStyle/>
              <a:p>
                <a:pPr algn="ctr"/>
                <a:r>
                  <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Skills Assessed</a:t>
                </a:r>
              </a:p>
            </p:txBody>
          </p:sp>
        </p:grpSp>
      </p:grpSp>
      <p:grpSp>
        <p:nvGrpSpPr>
          <p:cNvPr id="18" name="Groupe 17"/>
          <p:cNvGrpSpPr/>
          <p:nvPr/>
        </p:nvGrpSpPr>
        <p:grpSpPr>
          <a:xfrm>
            <a:off x="634570" y="1950992"/>
            <a:ext cx="7570603" cy="967694"/>
            <a:chOff x="714099" y="1572356"/>
            <a:chExt cx="7801673" cy="967694"/>
          </a:xfrm>
        </p:grpSpPr>
        <p:sp>
          <p:nvSpPr>
            <p:cNvPr id="65" name="Flowchart: Process 52"/>
            <p:cNvSpPr/>
            <p:nvPr/>
          </p:nvSpPr>
          <p:spPr>
            <a:xfrm>
              <a:off x="2146767" y="1572356"/>
              <a:ext cx="6369005" cy="967694"/>
            </a:xfrm>
            <a:prstGeom prst="flowChartProcess">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nvGrpSpPr>
            <p:cNvPr id="71" name="Groupe 70"/>
            <p:cNvGrpSpPr/>
            <p:nvPr/>
          </p:nvGrpSpPr>
          <p:grpSpPr>
            <a:xfrm>
              <a:off x="714099" y="1579327"/>
              <a:ext cx="1814353" cy="960722"/>
              <a:chOff x="321355" y="1182923"/>
              <a:chExt cx="2183195" cy="1101148"/>
            </a:xfrm>
          </p:grpSpPr>
          <p:grpSp>
            <p:nvGrpSpPr>
              <p:cNvPr id="46" name="Groupe 45"/>
              <p:cNvGrpSpPr/>
              <p:nvPr/>
            </p:nvGrpSpPr>
            <p:grpSpPr>
              <a:xfrm>
                <a:off x="321355" y="1182923"/>
                <a:ext cx="2183195" cy="1101148"/>
                <a:chOff x="321360" y="1182923"/>
                <a:chExt cx="2183195" cy="1101148"/>
              </a:xfrm>
              <a:solidFill>
                <a:srgbClr val="011F68"/>
              </a:solidFill>
            </p:grpSpPr>
            <p:sp>
              <p:nvSpPr>
                <p:cNvPr id="10" name="Rectangle 9"/>
                <p:cNvSpPr/>
                <p:nvPr/>
              </p:nvSpPr>
              <p:spPr>
                <a:xfrm>
                  <a:off x="321360" y="1182923"/>
                  <a:ext cx="1820349" cy="110114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Isosceles Triangle 7"/>
                <p:cNvSpPr/>
                <p:nvPr/>
              </p:nvSpPr>
              <p:spPr>
                <a:xfrm rot="5400000">
                  <a:off x="1768919" y="1548435"/>
                  <a:ext cx="1101141" cy="3701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TextBox 34"/>
              <p:cNvSpPr txBox="1"/>
              <p:nvPr/>
            </p:nvSpPr>
            <p:spPr>
              <a:xfrm>
                <a:off x="421355" y="1490827"/>
                <a:ext cx="1803608" cy="352764"/>
              </a:xfrm>
              <a:prstGeom prst="rect">
                <a:avLst/>
              </a:prstGeom>
              <a:noFill/>
            </p:spPr>
            <p:txBody>
              <a:bodyPr wrap="square" rtlCol="0">
                <a:spAutoFit/>
              </a:bodyPr>
              <a:lstStyle/>
              <a:p>
                <a:pPr algn="ctr"/>
                <a:r>
                  <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Description</a:t>
                </a:r>
              </a:p>
            </p:txBody>
          </p:sp>
        </p:grpSp>
        <p:sp>
          <p:nvSpPr>
            <p:cNvPr id="9" name="Rectangle 8"/>
            <p:cNvSpPr/>
            <p:nvPr/>
          </p:nvSpPr>
          <p:spPr>
            <a:xfrm>
              <a:off x="2656579" y="1645210"/>
              <a:ext cx="5507160" cy="702372"/>
            </a:xfrm>
            <a:prstGeom prst="rect">
              <a:avLst/>
            </a:prstGeom>
          </p:spPr>
          <p:txBody>
            <a:bodyPr wrap="square">
              <a:spAutoFit/>
            </a:bodyPr>
            <a:lstStyle/>
            <a:p>
              <a:pPr lvl="0">
                <a:lnSpc>
                  <a:spcPct val="115000"/>
                </a:lnSpc>
                <a:spcBef>
                  <a:spcPts val="200"/>
                </a:spcBef>
                <a:spcAft>
                  <a:spcPts val="400"/>
                </a:spcAft>
              </a:pPr>
              <a:r>
                <a:rPr lang="en-GB" dirty="0">
                  <a:solidFill>
                    <a:srgbClr val="005682"/>
                  </a:solidFill>
                  <a:latin typeface="Arial" panose="020B0604020202020204" pitchFamily="34" charset="0"/>
                  <a:cs typeface="Arial" panose="020B0604020202020204" pitchFamily="34" charset="0"/>
                </a:rPr>
                <a:t>It measures the English proficiency of non-native English speakers in the global workplace. </a:t>
              </a:r>
            </a:p>
          </p:txBody>
        </p:sp>
      </p:grpSp>
      <p:grpSp>
        <p:nvGrpSpPr>
          <p:cNvPr id="74" name="Groupe 18"/>
          <p:cNvGrpSpPr/>
          <p:nvPr/>
        </p:nvGrpSpPr>
        <p:grpSpPr>
          <a:xfrm>
            <a:off x="634570" y="4317505"/>
            <a:ext cx="7570603" cy="979775"/>
            <a:chOff x="700183" y="2665632"/>
            <a:chExt cx="7817284" cy="1111585"/>
          </a:xfrm>
        </p:grpSpPr>
        <p:sp>
          <p:nvSpPr>
            <p:cNvPr id="75" name="Flowchart: Process 52"/>
            <p:cNvSpPr/>
            <p:nvPr/>
          </p:nvSpPr>
          <p:spPr>
            <a:xfrm>
              <a:off x="2199463" y="2667846"/>
              <a:ext cx="6318004" cy="1087831"/>
            </a:xfrm>
            <a:prstGeom prst="flowChartProcess">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nvGrpSpPr>
            <p:cNvPr id="77" name="Groupe 71"/>
            <p:cNvGrpSpPr/>
            <p:nvPr/>
          </p:nvGrpSpPr>
          <p:grpSpPr>
            <a:xfrm>
              <a:off x="700183" y="2665632"/>
              <a:ext cx="1827150" cy="1111585"/>
              <a:chOff x="331423" y="2377638"/>
              <a:chExt cx="2197509" cy="1111585"/>
            </a:xfrm>
          </p:grpSpPr>
          <p:grpSp>
            <p:nvGrpSpPr>
              <p:cNvPr id="82" name="Groupe 46"/>
              <p:cNvGrpSpPr/>
              <p:nvPr/>
            </p:nvGrpSpPr>
            <p:grpSpPr>
              <a:xfrm>
                <a:off x="331423" y="2377638"/>
                <a:ext cx="2197509" cy="1090045"/>
                <a:chOff x="331428" y="1142530"/>
                <a:chExt cx="2197509" cy="1090045"/>
              </a:xfrm>
              <a:solidFill>
                <a:srgbClr val="4D0013"/>
              </a:solidFill>
            </p:grpSpPr>
            <p:sp>
              <p:nvSpPr>
                <p:cNvPr id="90" name="Rectangle 89"/>
                <p:cNvSpPr/>
                <p:nvPr/>
              </p:nvSpPr>
              <p:spPr>
                <a:xfrm>
                  <a:off x="331428" y="1142530"/>
                  <a:ext cx="1820349" cy="1090045"/>
                </a:xfrm>
                <a:prstGeom prst="rect">
                  <a:avLst/>
                </a:prstGeom>
                <a:solidFill>
                  <a:srgbClr val="B0B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Isosceles Triangle 7"/>
                <p:cNvSpPr/>
                <p:nvPr/>
              </p:nvSpPr>
              <p:spPr>
                <a:xfrm rot="5400000">
                  <a:off x="1796001" y="1499639"/>
                  <a:ext cx="1088711" cy="377160"/>
                </a:xfrm>
                <a:prstGeom prst="triangle">
                  <a:avLst/>
                </a:prstGeom>
                <a:solidFill>
                  <a:srgbClr val="B0B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3" name="TextBox 34"/>
              <p:cNvSpPr txBox="1"/>
              <p:nvPr/>
            </p:nvSpPr>
            <p:spPr>
              <a:xfrm>
                <a:off x="389151" y="2406759"/>
                <a:ext cx="1803608" cy="1082464"/>
              </a:xfrm>
              <a:prstGeom prst="rect">
                <a:avLst/>
              </a:prstGeom>
              <a:noFill/>
            </p:spPr>
            <p:txBody>
              <a:bodyPr wrap="square" rtlCol="0">
                <a:spAutoFit/>
              </a:bodyPr>
              <a:lstStyle/>
              <a:p>
                <a:pPr algn="ctr"/>
                <a:r>
                  <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Test Structure and Duration</a:t>
                </a:r>
              </a:p>
            </p:txBody>
          </p:sp>
        </p:grpSp>
        <p:sp>
          <p:nvSpPr>
            <p:cNvPr id="79" name="Rectangle 78"/>
            <p:cNvSpPr/>
            <p:nvPr/>
          </p:nvSpPr>
          <p:spPr>
            <a:xfrm>
              <a:off x="2628744" y="2784925"/>
              <a:ext cx="5778259" cy="576215"/>
            </a:xfrm>
            <a:prstGeom prst="rect">
              <a:avLst/>
            </a:prstGeom>
          </p:spPr>
          <p:txBody>
            <a:bodyPr wrap="square" numCol="1">
              <a:spAutoFit/>
            </a:bodyPr>
            <a:lstStyle/>
            <a:p>
              <a:pPr lvl="0">
                <a:lnSpc>
                  <a:spcPct val="115000"/>
                </a:lnSpc>
              </a:pPr>
              <a:r>
                <a:rPr lang="en-GB" dirty="0">
                  <a:solidFill>
                    <a:srgbClr val="005682"/>
                  </a:solidFill>
                  <a:latin typeface="Arial" panose="020B0604020202020204" pitchFamily="34" charset="0"/>
                  <a:cs typeface="Arial" panose="020B0604020202020204" pitchFamily="34" charset="0"/>
                </a:rPr>
                <a:t>Listening section: 100 items – 45 mins</a:t>
              </a:r>
              <a:endParaRPr lang="en-US" dirty="0">
                <a:solidFill>
                  <a:srgbClr val="005682"/>
                </a:solidFill>
                <a:latin typeface="Arial" panose="020B0604020202020204" pitchFamily="34" charset="0"/>
                <a:cs typeface="Arial" panose="020B0604020202020204" pitchFamily="34" charset="0"/>
              </a:endParaRPr>
            </a:p>
            <a:p>
              <a:pPr lvl="0">
                <a:lnSpc>
                  <a:spcPct val="115000"/>
                </a:lnSpc>
              </a:pPr>
              <a:r>
                <a:rPr lang="en-GB" dirty="0">
                  <a:solidFill>
                    <a:srgbClr val="005682"/>
                  </a:solidFill>
                  <a:latin typeface="Arial" panose="020B0604020202020204" pitchFamily="34" charset="0"/>
                  <a:cs typeface="Arial" panose="020B0604020202020204" pitchFamily="34" charset="0"/>
                </a:rPr>
                <a:t>Reading section: 100 items – 75 mins</a:t>
              </a:r>
            </a:p>
          </p:txBody>
        </p:sp>
      </p:grpSp>
      <p:sp>
        <p:nvSpPr>
          <p:cNvPr id="28" name="Title 1"/>
          <p:cNvSpPr>
            <a:spLocks noGrp="1"/>
          </p:cNvSpPr>
          <p:nvPr>
            <p:ph type="title"/>
          </p:nvPr>
        </p:nvSpPr>
        <p:spPr>
          <a:xfrm>
            <a:off x="570015" y="388288"/>
            <a:ext cx="7886700" cy="663573"/>
          </a:xfrm>
        </p:spPr>
        <p:txBody>
          <a:bodyPr>
            <a:normAutofit/>
          </a:bodyPr>
          <a:lstStyle/>
          <a:p>
            <a:r>
              <a:rPr lang="en-US" i="1" dirty="0" smtClean="0"/>
              <a:t>TOEIC</a:t>
            </a:r>
            <a:r>
              <a:rPr lang="en-GB" baseline="30000" dirty="0" smtClean="0"/>
              <a:t>®</a:t>
            </a:r>
            <a:r>
              <a:rPr lang="en-US" dirty="0" smtClean="0"/>
              <a:t> </a:t>
            </a:r>
            <a:r>
              <a:rPr lang="en-US" dirty="0"/>
              <a:t>Listening and </a:t>
            </a:r>
            <a:r>
              <a:rPr lang="en-US" dirty="0" smtClean="0"/>
              <a:t>Reading Test</a:t>
            </a:r>
            <a:endParaRPr lang="en-US" dirty="0"/>
          </a:p>
        </p:txBody>
      </p:sp>
    </p:spTree>
    <p:extLst>
      <p:ext uri="{BB962C8B-B14F-4D97-AF65-F5344CB8AC3E}">
        <p14:creationId xmlns:p14="http://schemas.microsoft.com/office/powerpoint/2010/main" val="119579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p:cNvGrpSpPr/>
          <p:nvPr/>
        </p:nvGrpSpPr>
        <p:grpSpPr>
          <a:xfrm>
            <a:off x="644901" y="2260256"/>
            <a:ext cx="7851399" cy="775042"/>
            <a:chOff x="720750" y="3733652"/>
            <a:chExt cx="7873873" cy="775042"/>
          </a:xfrm>
        </p:grpSpPr>
        <p:sp>
          <p:nvSpPr>
            <p:cNvPr id="67" name="Flowchart: Process 52"/>
            <p:cNvSpPr/>
            <p:nvPr/>
          </p:nvSpPr>
          <p:spPr>
            <a:xfrm>
              <a:off x="2275717" y="3738449"/>
              <a:ext cx="6318906" cy="770245"/>
            </a:xfrm>
            <a:prstGeom prst="flowChartProcess">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5" name="Rectangle 34"/>
            <p:cNvSpPr/>
            <p:nvPr/>
          </p:nvSpPr>
          <p:spPr>
            <a:xfrm>
              <a:off x="2772029" y="3887702"/>
              <a:ext cx="4481966" cy="452432"/>
            </a:xfrm>
            <a:prstGeom prst="rect">
              <a:avLst/>
            </a:prstGeom>
          </p:spPr>
          <p:txBody>
            <a:bodyPr wrap="square">
              <a:spAutoFit/>
            </a:bodyPr>
            <a:lstStyle/>
            <a:p>
              <a:pPr>
                <a:lnSpc>
                  <a:spcPct val="130000"/>
                </a:lnSpc>
                <a:spcBef>
                  <a:spcPts val="0"/>
                </a:spcBef>
              </a:pPr>
              <a:r>
                <a:rPr lang="fr-FR" dirty="0">
                  <a:solidFill>
                    <a:srgbClr val="005682"/>
                  </a:solidFill>
                  <a:latin typeface="Arial" panose="020B0604020202020204" pitchFamily="34" charset="0"/>
                  <a:cs typeface="Arial" panose="020B0604020202020204" pitchFamily="34" charset="0"/>
                </a:rPr>
                <a:t>Multiple-</a:t>
              </a:r>
              <a:r>
                <a:rPr lang="fr-FR" dirty="0" err="1">
                  <a:solidFill>
                    <a:srgbClr val="005682"/>
                  </a:solidFill>
                  <a:latin typeface="Arial" panose="020B0604020202020204" pitchFamily="34" charset="0"/>
                  <a:cs typeface="Arial" panose="020B0604020202020204" pitchFamily="34" charset="0"/>
                </a:rPr>
                <a:t>choice</a:t>
              </a:r>
              <a:endParaRPr lang="fr-FR" dirty="0">
                <a:solidFill>
                  <a:srgbClr val="005682"/>
                </a:solidFill>
                <a:latin typeface="Arial" panose="020B0604020202020204" pitchFamily="34" charset="0"/>
                <a:cs typeface="Arial" panose="020B0604020202020204" pitchFamily="34" charset="0"/>
              </a:endParaRPr>
            </a:p>
          </p:txBody>
        </p:sp>
        <p:grpSp>
          <p:nvGrpSpPr>
            <p:cNvPr id="73" name="Groupe 72"/>
            <p:cNvGrpSpPr/>
            <p:nvPr/>
          </p:nvGrpSpPr>
          <p:grpSpPr>
            <a:xfrm>
              <a:off x="720750" y="3733652"/>
              <a:ext cx="1803223" cy="775041"/>
              <a:chOff x="339732" y="3640697"/>
              <a:chExt cx="2160195" cy="832685"/>
            </a:xfrm>
          </p:grpSpPr>
          <p:grpSp>
            <p:nvGrpSpPr>
              <p:cNvPr id="50" name="Groupe 49"/>
              <p:cNvGrpSpPr/>
              <p:nvPr/>
            </p:nvGrpSpPr>
            <p:grpSpPr>
              <a:xfrm>
                <a:off x="339732" y="3640697"/>
                <a:ext cx="2160195" cy="832685"/>
                <a:chOff x="339737" y="1182922"/>
                <a:chExt cx="2160195" cy="832685"/>
              </a:xfrm>
              <a:solidFill>
                <a:srgbClr val="FD8609"/>
              </a:solidFill>
            </p:grpSpPr>
            <p:sp>
              <p:nvSpPr>
                <p:cNvPr id="51" name="Rectangle 50"/>
                <p:cNvSpPr/>
                <p:nvPr/>
              </p:nvSpPr>
              <p:spPr>
                <a:xfrm>
                  <a:off x="339737" y="1182922"/>
                  <a:ext cx="1820348" cy="8326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Isosceles Triangle 7"/>
                <p:cNvSpPr/>
                <p:nvPr/>
              </p:nvSpPr>
              <p:spPr>
                <a:xfrm rot="5400000">
                  <a:off x="1898529" y="1414204"/>
                  <a:ext cx="832675" cy="370131"/>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8" name="TextBox 34"/>
              <p:cNvSpPr txBox="1"/>
              <p:nvPr/>
            </p:nvSpPr>
            <p:spPr>
              <a:xfrm>
                <a:off x="433263" y="3763945"/>
                <a:ext cx="1803609" cy="330668"/>
              </a:xfrm>
              <a:prstGeom prst="rect">
                <a:avLst/>
              </a:prstGeom>
              <a:noFill/>
            </p:spPr>
            <p:txBody>
              <a:bodyPr wrap="square" rtlCol="0">
                <a:spAutoFit/>
              </a:bodyPr>
              <a:lstStyle/>
              <a:p>
                <a:pPr algn="ctr"/>
                <a:r>
                  <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Items Format</a:t>
                </a:r>
              </a:p>
            </p:txBody>
          </p:sp>
        </p:grpSp>
      </p:grpSp>
      <p:grpSp>
        <p:nvGrpSpPr>
          <p:cNvPr id="18" name="Groupe 17"/>
          <p:cNvGrpSpPr/>
          <p:nvPr/>
        </p:nvGrpSpPr>
        <p:grpSpPr>
          <a:xfrm>
            <a:off x="658834" y="1260902"/>
            <a:ext cx="7837466" cy="775227"/>
            <a:chOff x="714099" y="1572356"/>
            <a:chExt cx="7801673" cy="775227"/>
          </a:xfrm>
        </p:grpSpPr>
        <p:sp>
          <p:nvSpPr>
            <p:cNvPr id="65" name="Flowchart: Process 52"/>
            <p:cNvSpPr/>
            <p:nvPr/>
          </p:nvSpPr>
          <p:spPr>
            <a:xfrm>
              <a:off x="2146767" y="1572356"/>
              <a:ext cx="6369005" cy="775227"/>
            </a:xfrm>
            <a:prstGeom prst="flowChartProcess">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nvGrpSpPr>
            <p:cNvPr id="71" name="Groupe 70"/>
            <p:cNvGrpSpPr/>
            <p:nvPr/>
          </p:nvGrpSpPr>
          <p:grpSpPr>
            <a:xfrm>
              <a:off x="714099" y="1579327"/>
              <a:ext cx="1814352" cy="768256"/>
              <a:chOff x="321355" y="1182923"/>
              <a:chExt cx="2183194" cy="880550"/>
            </a:xfrm>
          </p:grpSpPr>
          <p:grpSp>
            <p:nvGrpSpPr>
              <p:cNvPr id="46" name="Groupe 45"/>
              <p:cNvGrpSpPr/>
              <p:nvPr/>
            </p:nvGrpSpPr>
            <p:grpSpPr>
              <a:xfrm>
                <a:off x="321355" y="1182923"/>
                <a:ext cx="2183194" cy="880550"/>
                <a:chOff x="321360" y="1182923"/>
                <a:chExt cx="2183194" cy="880550"/>
              </a:xfrm>
              <a:solidFill>
                <a:srgbClr val="011F68"/>
              </a:solidFill>
            </p:grpSpPr>
            <p:sp>
              <p:nvSpPr>
                <p:cNvPr id="10" name="Rectangle 9"/>
                <p:cNvSpPr/>
                <p:nvPr/>
              </p:nvSpPr>
              <p:spPr>
                <a:xfrm>
                  <a:off x="321360" y="1182923"/>
                  <a:ext cx="1820349" cy="88054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Isosceles Triangle 7"/>
                <p:cNvSpPr/>
                <p:nvPr/>
              </p:nvSpPr>
              <p:spPr>
                <a:xfrm rot="5400000">
                  <a:off x="1879218" y="1438136"/>
                  <a:ext cx="880542" cy="370131"/>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 name="TextBox 34"/>
              <p:cNvSpPr txBox="1"/>
              <p:nvPr/>
            </p:nvSpPr>
            <p:spPr>
              <a:xfrm>
                <a:off x="421355" y="1490827"/>
                <a:ext cx="1803608" cy="352764"/>
              </a:xfrm>
              <a:prstGeom prst="rect">
                <a:avLst/>
              </a:prstGeom>
              <a:noFill/>
            </p:spPr>
            <p:txBody>
              <a:bodyPr wrap="square" rtlCol="0">
                <a:spAutoFit/>
              </a:bodyPr>
              <a:lstStyle/>
              <a:p>
                <a:pPr algn="ctr"/>
                <a:r>
                  <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Test Format</a:t>
                </a:r>
              </a:p>
            </p:txBody>
          </p:sp>
        </p:grpSp>
        <p:sp>
          <p:nvSpPr>
            <p:cNvPr id="9" name="Rectangle 8"/>
            <p:cNvSpPr/>
            <p:nvPr/>
          </p:nvSpPr>
          <p:spPr>
            <a:xfrm>
              <a:off x="2656579" y="1645210"/>
              <a:ext cx="5859193" cy="410882"/>
            </a:xfrm>
            <a:prstGeom prst="rect">
              <a:avLst/>
            </a:prstGeom>
          </p:spPr>
          <p:txBody>
            <a:bodyPr wrap="square">
              <a:spAutoFit/>
            </a:bodyPr>
            <a:lstStyle/>
            <a:p>
              <a:pPr lvl="0">
                <a:lnSpc>
                  <a:spcPct val="115000"/>
                </a:lnSpc>
                <a:spcBef>
                  <a:spcPts val="200"/>
                </a:spcBef>
                <a:spcAft>
                  <a:spcPts val="400"/>
                </a:spcAft>
              </a:pPr>
              <a:r>
                <a:rPr lang="en-US" dirty="0">
                  <a:solidFill>
                    <a:srgbClr val="005682"/>
                  </a:solidFill>
                  <a:latin typeface="Arial" panose="020B0604020202020204" pitchFamily="34" charset="0"/>
                  <a:cs typeface="Arial" panose="020B0604020202020204" pitchFamily="34" charset="0"/>
                </a:rPr>
                <a:t>Paper-based (+ computer based also possible)</a:t>
              </a:r>
            </a:p>
          </p:txBody>
        </p:sp>
      </p:grpSp>
      <p:grpSp>
        <p:nvGrpSpPr>
          <p:cNvPr id="53" name="Groupe 19"/>
          <p:cNvGrpSpPr/>
          <p:nvPr/>
        </p:nvGrpSpPr>
        <p:grpSpPr>
          <a:xfrm>
            <a:off x="658834" y="4193731"/>
            <a:ext cx="7835071" cy="775042"/>
            <a:chOff x="737124" y="3733652"/>
            <a:chExt cx="7857499" cy="775042"/>
          </a:xfrm>
        </p:grpSpPr>
        <p:sp>
          <p:nvSpPr>
            <p:cNvPr id="56" name="Flowchart: Process 52"/>
            <p:cNvSpPr/>
            <p:nvPr/>
          </p:nvSpPr>
          <p:spPr>
            <a:xfrm>
              <a:off x="2275717" y="3738449"/>
              <a:ext cx="6318906" cy="770245"/>
            </a:xfrm>
            <a:prstGeom prst="flowChartProcess">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7" name="Rectangle 56"/>
            <p:cNvSpPr/>
            <p:nvPr/>
          </p:nvSpPr>
          <p:spPr>
            <a:xfrm>
              <a:off x="2772029" y="3887702"/>
              <a:ext cx="4481966" cy="452432"/>
            </a:xfrm>
            <a:prstGeom prst="rect">
              <a:avLst/>
            </a:prstGeom>
          </p:spPr>
          <p:txBody>
            <a:bodyPr wrap="square">
              <a:spAutoFit/>
            </a:bodyPr>
            <a:lstStyle/>
            <a:p>
              <a:pPr>
                <a:lnSpc>
                  <a:spcPct val="130000"/>
                </a:lnSpc>
                <a:spcBef>
                  <a:spcPts val="0"/>
                </a:spcBef>
              </a:pPr>
              <a:r>
                <a:rPr lang="fr-FR" dirty="0">
                  <a:solidFill>
                    <a:srgbClr val="005682"/>
                  </a:solidFill>
                  <a:latin typeface="Arial" panose="020B0604020202020204" pitchFamily="34" charset="0"/>
                  <a:cs typeface="Arial" panose="020B0604020202020204" pitchFamily="34" charset="0"/>
                </a:rPr>
                <a:t>A1 to C1</a:t>
              </a:r>
            </a:p>
          </p:txBody>
        </p:sp>
        <p:grpSp>
          <p:nvGrpSpPr>
            <p:cNvPr id="58" name="Groupe 72"/>
            <p:cNvGrpSpPr/>
            <p:nvPr/>
          </p:nvGrpSpPr>
          <p:grpSpPr>
            <a:xfrm>
              <a:off x="737124" y="3733652"/>
              <a:ext cx="1835035" cy="775041"/>
              <a:chOff x="359348" y="3640697"/>
              <a:chExt cx="2198304" cy="832685"/>
            </a:xfrm>
          </p:grpSpPr>
          <p:grpSp>
            <p:nvGrpSpPr>
              <p:cNvPr id="59" name="Groupe 49"/>
              <p:cNvGrpSpPr/>
              <p:nvPr/>
            </p:nvGrpSpPr>
            <p:grpSpPr>
              <a:xfrm>
                <a:off x="367174" y="3640697"/>
                <a:ext cx="2190478" cy="832685"/>
                <a:chOff x="367179" y="1182922"/>
                <a:chExt cx="2190478" cy="832685"/>
              </a:xfrm>
              <a:solidFill>
                <a:srgbClr val="FD8609"/>
              </a:solidFill>
            </p:grpSpPr>
            <p:sp>
              <p:nvSpPr>
                <p:cNvPr id="61" name="Rectangle 60"/>
                <p:cNvSpPr/>
                <p:nvPr/>
              </p:nvSpPr>
              <p:spPr>
                <a:xfrm>
                  <a:off x="367179" y="1182922"/>
                  <a:ext cx="1820348" cy="832685"/>
                </a:xfrm>
                <a:prstGeom prst="rect">
                  <a:avLst/>
                </a:prstGeom>
                <a:solidFill>
                  <a:srgbClr val="009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Isosceles Triangle 7"/>
                <p:cNvSpPr/>
                <p:nvPr/>
              </p:nvSpPr>
              <p:spPr>
                <a:xfrm rot="5400000">
                  <a:off x="1956254" y="1414204"/>
                  <a:ext cx="832675" cy="370131"/>
                </a:xfrm>
                <a:prstGeom prst="triangle">
                  <a:avLst/>
                </a:prstGeom>
                <a:solidFill>
                  <a:srgbClr val="009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0" name="TextBox 34"/>
              <p:cNvSpPr txBox="1"/>
              <p:nvPr/>
            </p:nvSpPr>
            <p:spPr>
              <a:xfrm>
                <a:off x="359348" y="3756052"/>
                <a:ext cx="1803609" cy="330668"/>
              </a:xfrm>
              <a:prstGeom prst="rect">
                <a:avLst/>
              </a:prstGeom>
              <a:noFill/>
            </p:spPr>
            <p:txBody>
              <a:bodyPr wrap="square" rtlCol="0">
                <a:spAutoFit/>
              </a:bodyPr>
              <a:lstStyle/>
              <a:p>
                <a:pPr algn="ctr"/>
                <a:r>
                  <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CEFR Levels</a:t>
                </a:r>
              </a:p>
            </p:txBody>
          </p:sp>
        </p:grpSp>
      </p:grpSp>
      <p:grpSp>
        <p:nvGrpSpPr>
          <p:cNvPr id="63" name="Groupe 19"/>
          <p:cNvGrpSpPr/>
          <p:nvPr/>
        </p:nvGrpSpPr>
        <p:grpSpPr>
          <a:xfrm>
            <a:off x="658834" y="3309833"/>
            <a:ext cx="7835071" cy="775042"/>
            <a:chOff x="737124" y="3733652"/>
            <a:chExt cx="7857499" cy="775042"/>
          </a:xfrm>
        </p:grpSpPr>
        <p:sp>
          <p:nvSpPr>
            <p:cNvPr id="64" name="Flowchart: Process 52"/>
            <p:cNvSpPr/>
            <p:nvPr/>
          </p:nvSpPr>
          <p:spPr>
            <a:xfrm>
              <a:off x="2275717" y="3738449"/>
              <a:ext cx="6318906" cy="770245"/>
            </a:xfrm>
            <a:prstGeom prst="flowChartProcess">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6" name="Rectangle 65"/>
            <p:cNvSpPr/>
            <p:nvPr/>
          </p:nvSpPr>
          <p:spPr>
            <a:xfrm>
              <a:off x="2772029" y="3887702"/>
              <a:ext cx="4481966" cy="414985"/>
            </a:xfrm>
            <a:prstGeom prst="rect">
              <a:avLst/>
            </a:prstGeom>
          </p:spPr>
          <p:txBody>
            <a:bodyPr wrap="square">
              <a:spAutoFit/>
            </a:bodyPr>
            <a:lstStyle/>
            <a:p>
              <a:pPr>
                <a:lnSpc>
                  <a:spcPct val="130000"/>
                </a:lnSpc>
                <a:spcBef>
                  <a:spcPts val="0"/>
                </a:spcBef>
              </a:pPr>
              <a:r>
                <a:rPr lang="fr-FR" dirty="0">
                  <a:solidFill>
                    <a:srgbClr val="005682"/>
                  </a:solidFill>
                  <a:latin typeface="Arial" panose="020B0604020202020204" pitchFamily="34" charset="0"/>
                  <a:cs typeface="Arial" panose="020B0604020202020204" pitchFamily="34" charset="0"/>
                </a:rPr>
                <a:t>10-990</a:t>
              </a:r>
            </a:p>
          </p:txBody>
        </p:sp>
        <p:grpSp>
          <p:nvGrpSpPr>
            <p:cNvPr id="69" name="Groupe 72"/>
            <p:cNvGrpSpPr/>
            <p:nvPr/>
          </p:nvGrpSpPr>
          <p:grpSpPr>
            <a:xfrm>
              <a:off x="737124" y="3733652"/>
              <a:ext cx="1835035" cy="775041"/>
              <a:chOff x="359348" y="3640697"/>
              <a:chExt cx="2198304" cy="832685"/>
            </a:xfrm>
          </p:grpSpPr>
          <p:grpSp>
            <p:nvGrpSpPr>
              <p:cNvPr id="72" name="Groupe 49"/>
              <p:cNvGrpSpPr/>
              <p:nvPr/>
            </p:nvGrpSpPr>
            <p:grpSpPr>
              <a:xfrm>
                <a:off x="367174" y="3640697"/>
                <a:ext cx="2190478" cy="832685"/>
                <a:chOff x="367179" y="1182922"/>
                <a:chExt cx="2190478" cy="832685"/>
              </a:xfrm>
              <a:solidFill>
                <a:srgbClr val="FD8609"/>
              </a:solidFill>
            </p:grpSpPr>
            <p:sp>
              <p:nvSpPr>
                <p:cNvPr id="80" name="Rectangle 79"/>
                <p:cNvSpPr/>
                <p:nvPr/>
              </p:nvSpPr>
              <p:spPr>
                <a:xfrm>
                  <a:off x="367179" y="1182922"/>
                  <a:ext cx="1820348" cy="83268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Isosceles Triangle 7"/>
                <p:cNvSpPr/>
                <p:nvPr/>
              </p:nvSpPr>
              <p:spPr>
                <a:xfrm rot="5400000">
                  <a:off x="1956254" y="1414204"/>
                  <a:ext cx="832675" cy="370131"/>
                </a:xfrm>
                <a:prstGeom prst="triangl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8" name="TextBox 34"/>
              <p:cNvSpPr txBox="1"/>
              <p:nvPr/>
            </p:nvSpPr>
            <p:spPr>
              <a:xfrm>
                <a:off x="359348" y="3756052"/>
                <a:ext cx="1803609" cy="330668"/>
              </a:xfrm>
              <a:prstGeom prst="rect">
                <a:avLst/>
              </a:prstGeom>
              <a:noFill/>
            </p:spPr>
            <p:txBody>
              <a:bodyPr wrap="square" rtlCol="0">
                <a:spAutoFit/>
              </a:bodyPr>
              <a:lstStyle/>
              <a:p>
                <a:pPr algn="ctr"/>
                <a:r>
                  <a:rPr lang="en-US" sz="1400" b="1" dirty="0">
                    <a:solidFill>
                      <a:schemeClr val="bg1"/>
                    </a:solidFill>
                    <a:latin typeface="Verdana" panose="020B0604030504040204" pitchFamily="34" charset="0"/>
                    <a:ea typeface="Verdana" panose="020B0604030504040204" pitchFamily="34" charset="0"/>
                    <a:cs typeface="Verdana" panose="020B0604030504040204" pitchFamily="34" charset="0"/>
                  </a:rPr>
                  <a:t>Score Range</a:t>
                </a:r>
              </a:p>
            </p:txBody>
          </p:sp>
        </p:grpSp>
      </p:grpSp>
      <p:sp>
        <p:nvSpPr>
          <p:cNvPr id="45" name="Title 1"/>
          <p:cNvSpPr>
            <a:spLocks noGrp="1"/>
          </p:cNvSpPr>
          <p:nvPr>
            <p:ph type="title"/>
          </p:nvPr>
        </p:nvSpPr>
        <p:spPr>
          <a:xfrm>
            <a:off x="607205" y="273988"/>
            <a:ext cx="7886700" cy="663573"/>
          </a:xfrm>
        </p:spPr>
        <p:txBody>
          <a:bodyPr>
            <a:normAutofit/>
          </a:bodyPr>
          <a:lstStyle/>
          <a:p>
            <a:r>
              <a:rPr lang="en-US" i="1" dirty="0" smtClean="0"/>
              <a:t>TOEIC</a:t>
            </a:r>
            <a:r>
              <a:rPr lang="en-GB" baseline="30000" dirty="0" smtClean="0"/>
              <a:t>®</a:t>
            </a:r>
            <a:r>
              <a:rPr lang="en-US" dirty="0" smtClean="0"/>
              <a:t> </a:t>
            </a:r>
            <a:r>
              <a:rPr lang="en-US" dirty="0"/>
              <a:t>Listening and </a:t>
            </a:r>
            <a:r>
              <a:rPr lang="en-US" dirty="0" smtClean="0"/>
              <a:t>Reading Test</a:t>
            </a:r>
            <a:endParaRPr lang="en-US" dirty="0"/>
          </a:p>
        </p:txBody>
      </p:sp>
    </p:spTree>
    <p:extLst>
      <p:ext uri="{BB962C8B-B14F-4D97-AF65-F5344CB8AC3E}">
        <p14:creationId xmlns:p14="http://schemas.microsoft.com/office/powerpoint/2010/main" val="386255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015" y="388288"/>
            <a:ext cx="7886700" cy="663573"/>
          </a:xfrm>
        </p:spPr>
        <p:txBody>
          <a:bodyPr>
            <a:normAutofit fontScale="90000"/>
          </a:bodyPr>
          <a:lstStyle/>
          <a:p>
            <a:r>
              <a:rPr lang="en-US" sz="3100" i="1" dirty="0" smtClean="0"/>
              <a:t>TOEIC</a:t>
            </a:r>
            <a:r>
              <a:rPr lang="en-GB" sz="3100" baseline="30000" dirty="0" smtClean="0"/>
              <a:t> </a:t>
            </a:r>
            <a:r>
              <a:rPr lang="en-GB" sz="3100" baseline="30000" dirty="0"/>
              <a:t>®</a:t>
            </a:r>
            <a:r>
              <a:rPr lang="en-US" sz="3100" dirty="0"/>
              <a:t> Listening and </a:t>
            </a:r>
            <a:r>
              <a:rPr lang="en-US" sz="3100" dirty="0" smtClean="0"/>
              <a:t>Reading Test Content</a:t>
            </a:r>
            <a:r>
              <a:rPr lang="en-US" dirty="0"/>
              <a:t/>
            </a:r>
            <a:br>
              <a:rPr lang="en-US" dirty="0"/>
            </a:b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48810770"/>
              </p:ext>
            </p:extLst>
          </p:nvPr>
        </p:nvGraphicFramePr>
        <p:xfrm>
          <a:off x="272143" y="1809998"/>
          <a:ext cx="4038600" cy="3745920"/>
        </p:xfrm>
        <a:graphic>
          <a:graphicData uri="http://schemas.openxmlformats.org/drawingml/2006/table">
            <a:tbl>
              <a:tblPr firstRow="1" bandRow="1">
                <a:tableStyleId>{F5AB1C69-6EDB-4FF4-983F-18BD219EF322}</a:tableStyleId>
              </a:tblPr>
              <a:tblGrid>
                <a:gridCol w="533400"/>
                <a:gridCol w="3505200"/>
              </a:tblGrid>
              <a:tr h="647404">
                <a:tc gridSpan="2">
                  <a:txBody>
                    <a:bodyPr/>
                    <a:lstStyle/>
                    <a:p>
                      <a:pPr algn="ctr"/>
                      <a:r>
                        <a:rPr lang="en-US" sz="2000" i="1" dirty="0" smtClean="0"/>
                        <a:t>LISTENING Comprehension: 100 items</a:t>
                      </a:r>
                      <a:endParaRPr lang="en-US" sz="2000" i="1" dirty="0"/>
                    </a:p>
                  </a:txBody>
                  <a:tcPr marT="39312" marB="39312"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solidFill>
                      <a:schemeClr val="accent1">
                        <a:lumMod val="75000"/>
                      </a:schemeClr>
                    </a:solidFill>
                  </a:tcPr>
                </a:tc>
                <a:tc hMerge="1">
                  <a:txBody>
                    <a:bodyPr/>
                    <a:lstStyle/>
                    <a:p>
                      <a:pPr algn="ctr"/>
                      <a:endParaRPr lang="en-US" sz="1600" dirty="0"/>
                    </a:p>
                  </a:txBody>
                  <a:tcPr anchor="ctr"/>
                </a:tc>
              </a:tr>
              <a:tr h="343461">
                <a:tc>
                  <a:txBody>
                    <a:bodyPr/>
                    <a:lstStyle/>
                    <a:p>
                      <a:pPr algn="ctr"/>
                      <a:r>
                        <a:rPr lang="en-US" sz="2000" dirty="0" smtClean="0">
                          <a:solidFill>
                            <a:srgbClr val="005682"/>
                          </a:solidFill>
                        </a:rPr>
                        <a:t>1</a:t>
                      </a:r>
                      <a:endParaRPr lang="en-US" sz="2000" dirty="0">
                        <a:solidFill>
                          <a:srgbClr val="005682"/>
                        </a:solidFill>
                      </a:endParaRPr>
                    </a:p>
                  </a:txBody>
                  <a:tcPr marT="39312" marB="39312"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noFill/>
                  </a:tcPr>
                </a:tc>
                <a:tc>
                  <a:txBody>
                    <a:bodyPr/>
                    <a:lstStyle/>
                    <a:p>
                      <a:pPr algn="l"/>
                      <a:r>
                        <a:rPr lang="en-US" sz="2000" dirty="0" smtClean="0">
                          <a:solidFill>
                            <a:srgbClr val="005682"/>
                          </a:solidFill>
                        </a:rPr>
                        <a:t>Photographs: 10</a:t>
                      </a:r>
                      <a:r>
                        <a:rPr lang="en-US" sz="2000" baseline="0" dirty="0" smtClean="0">
                          <a:solidFill>
                            <a:srgbClr val="005682"/>
                          </a:solidFill>
                        </a:rPr>
                        <a:t> questions</a:t>
                      </a:r>
                      <a:endParaRPr lang="en-US" sz="2000" dirty="0">
                        <a:solidFill>
                          <a:srgbClr val="005682"/>
                        </a:solidFill>
                      </a:endParaRPr>
                    </a:p>
                  </a:txBody>
                  <a:tcPr marT="39312" marB="39312"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noFill/>
                  </a:tcPr>
                </a:tc>
              </a:tr>
              <a:tr h="649205">
                <a:tc>
                  <a:txBody>
                    <a:bodyPr/>
                    <a:lstStyle/>
                    <a:p>
                      <a:pPr algn="ctr"/>
                      <a:r>
                        <a:rPr lang="en-US" sz="2000" dirty="0" smtClean="0">
                          <a:solidFill>
                            <a:srgbClr val="005682"/>
                          </a:solidFill>
                        </a:rPr>
                        <a:t>2</a:t>
                      </a:r>
                      <a:endParaRPr lang="en-US" sz="2000" dirty="0">
                        <a:solidFill>
                          <a:srgbClr val="005682"/>
                        </a:solidFill>
                      </a:endParaRPr>
                    </a:p>
                  </a:txBody>
                  <a:tcPr marT="39312" marB="39312"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solidFill>
                      <a:schemeClr val="bg2"/>
                    </a:solidFill>
                  </a:tcPr>
                </a:tc>
                <a:tc>
                  <a:txBody>
                    <a:bodyPr/>
                    <a:lstStyle/>
                    <a:p>
                      <a:pPr algn="l"/>
                      <a:r>
                        <a:rPr lang="en-US" sz="2000" dirty="0" smtClean="0">
                          <a:solidFill>
                            <a:srgbClr val="005682"/>
                          </a:solidFill>
                        </a:rPr>
                        <a:t>Question-Response:</a:t>
                      </a:r>
                      <a:r>
                        <a:rPr lang="en-US" sz="2000" baseline="0" dirty="0" smtClean="0">
                          <a:solidFill>
                            <a:srgbClr val="005682"/>
                          </a:solidFill>
                        </a:rPr>
                        <a:t> 30 questions</a:t>
                      </a:r>
                      <a:endParaRPr lang="en-US" sz="2000" dirty="0">
                        <a:solidFill>
                          <a:srgbClr val="005682"/>
                        </a:solidFill>
                      </a:endParaRPr>
                    </a:p>
                  </a:txBody>
                  <a:tcPr marT="39312" marB="39312"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solidFill>
                      <a:schemeClr val="bg2"/>
                    </a:solidFill>
                  </a:tcPr>
                </a:tc>
              </a:tr>
              <a:tr h="83237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rgbClr val="005682"/>
                          </a:solidFill>
                          <a:effectLst/>
                        </a:rPr>
                        <a:t>3</a:t>
                      </a:r>
                      <a:endParaRPr kumimoji="0" lang="en-US" sz="2000" b="0" i="0" u="none" strike="noStrike" cap="none" normalizeH="0" baseline="0" dirty="0" smtClean="0">
                        <a:ln>
                          <a:noFill/>
                        </a:ln>
                        <a:solidFill>
                          <a:srgbClr val="005682"/>
                        </a:solidFill>
                        <a:effectLst/>
                        <a:latin typeface="Myriad Pro" pitchFamily="34" charset="0"/>
                        <a:cs typeface="Times New Roman" pitchFamily="18" charset="0"/>
                      </a:endParaRPr>
                    </a:p>
                  </a:txBody>
                  <a:tcPr marT="39312" marB="39312"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rgbClr val="005682"/>
                          </a:solidFill>
                          <a:effectLst/>
                        </a:rPr>
                        <a:t>Conversations: 30 questions </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rgbClr val="005682"/>
                          </a:solidFill>
                          <a:effectLst/>
                        </a:rPr>
                        <a:t>10 conversation with 3 questions each</a:t>
                      </a:r>
                      <a:endParaRPr kumimoji="0" lang="en-US" sz="2000" b="0" i="0" u="none" strike="noStrike" cap="none" normalizeH="0" baseline="0" dirty="0" smtClean="0">
                        <a:ln>
                          <a:noFill/>
                        </a:ln>
                        <a:solidFill>
                          <a:srgbClr val="005682"/>
                        </a:solidFill>
                        <a:effectLst/>
                        <a:latin typeface="Myriad Pro" pitchFamily="34" charset="0"/>
                        <a:cs typeface="Times New Roman" pitchFamily="18" charset="0"/>
                      </a:endParaRPr>
                    </a:p>
                  </a:txBody>
                  <a:tcPr marT="39312" marB="39312"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noFill/>
                  </a:tcPr>
                </a:tc>
              </a:tr>
              <a:tr h="847792">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lang="en-US" sz="2000" dirty="0" smtClean="0">
                          <a:solidFill>
                            <a:srgbClr val="005682"/>
                          </a:solidFill>
                        </a:rPr>
                        <a:t>4</a:t>
                      </a:r>
                      <a:endParaRPr lang="en-US" sz="2000" dirty="0">
                        <a:solidFill>
                          <a:srgbClr val="005682"/>
                        </a:solidFill>
                      </a:endParaRPr>
                    </a:p>
                  </a:txBody>
                  <a:tcPr marT="39312" marB="39312"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solidFill>
                      <a:schemeClr val="bg2"/>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rgbClr val="005682"/>
                          </a:solidFill>
                          <a:effectLst/>
                        </a:rPr>
                        <a:t>Talks: 30 questions </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rgbClr val="005682"/>
                          </a:solidFill>
                          <a:effectLst/>
                        </a:rPr>
                        <a:t>10 talks with 3 questions each</a:t>
                      </a:r>
                      <a:endParaRPr lang="en-US" sz="2000" dirty="0">
                        <a:solidFill>
                          <a:srgbClr val="005682"/>
                        </a:solidFill>
                      </a:endParaRPr>
                    </a:p>
                  </a:txBody>
                  <a:tcPr marT="39312" marB="39312"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solidFill>
                      <a:schemeClr val="bg2"/>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29103429"/>
              </p:ext>
            </p:extLst>
          </p:nvPr>
        </p:nvGraphicFramePr>
        <p:xfrm>
          <a:off x="4528457" y="1273253"/>
          <a:ext cx="4495800" cy="4387400"/>
        </p:xfrm>
        <a:graphic>
          <a:graphicData uri="http://schemas.openxmlformats.org/drawingml/2006/table">
            <a:tbl>
              <a:tblPr firstRow="1" bandRow="1">
                <a:tableStyleId>{7DF18680-E054-41AD-8BC1-D1AEF772440D}</a:tableStyleId>
              </a:tblPr>
              <a:tblGrid>
                <a:gridCol w="499533"/>
                <a:gridCol w="3996267"/>
              </a:tblGrid>
              <a:tr h="655297">
                <a:tc gridSpan="2">
                  <a:txBody>
                    <a:bodyPr/>
                    <a:lstStyle/>
                    <a:p>
                      <a:pPr algn="ctr"/>
                      <a:r>
                        <a:rPr lang="en-US" sz="2000" i="1" dirty="0" smtClean="0">
                          <a:solidFill>
                            <a:schemeClr val="bg1"/>
                          </a:solidFill>
                        </a:rPr>
                        <a:t>READING</a:t>
                      </a:r>
                      <a:r>
                        <a:rPr lang="en-US" sz="2000" i="1" baseline="0" dirty="0" smtClean="0">
                          <a:solidFill>
                            <a:schemeClr val="bg1"/>
                          </a:solidFill>
                        </a:rPr>
                        <a:t> Comprehension: 100 items</a:t>
                      </a:r>
                      <a:endParaRPr lang="en-US" sz="2000" i="1" dirty="0">
                        <a:solidFill>
                          <a:schemeClr val="bg1"/>
                        </a:solidFill>
                      </a:endParaRPr>
                    </a:p>
                  </a:txBody>
                  <a:tcPr marT="42500" marB="42500"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US" sz="1800" dirty="0"/>
                    </a:p>
                  </a:txBody>
                  <a:tcPr anchor="ctr"/>
                </a:tc>
              </a:tr>
              <a:tr h="3643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5682"/>
                          </a:solidFill>
                          <a:latin typeface="+mn-lt"/>
                        </a:rPr>
                        <a:t>5</a:t>
                      </a:r>
                      <a:endParaRPr lang="en-US" sz="2000" dirty="0">
                        <a:solidFill>
                          <a:srgbClr val="005682"/>
                        </a:solidFill>
                        <a:latin typeface="+mn-lt"/>
                      </a:endParaRPr>
                    </a:p>
                  </a:txBody>
                  <a:tcPr marT="42500" marB="42500"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cap="none" normalizeH="0" baseline="0" dirty="0" smtClean="0">
                          <a:ln>
                            <a:noFill/>
                          </a:ln>
                          <a:solidFill>
                            <a:srgbClr val="005682"/>
                          </a:solidFill>
                          <a:effectLst/>
                        </a:rPr>
                        <a:t>Incomplete Sentences: 40 questions </a:t>
                      </a:r>
                      <a:endParaRPr lang="en-US" sz="2000" dirty="0">
                        <a:solidFill>
                          <a:srgbClr val="005682"/>
                        </a:solidFill>
                        <a:latin typeface="+mn-lt"/>
                      </a:endParaRPr>
                    </a:p>
                  </a:txBody>
                  <a:tcPr marT="42500" marB="42500"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lnTlToBr w="12700" cmpd="sng">
                      <a:noFill/>
                      <a:prstDash val="solid"/>
                    </a:lnTlToBr>
                    <a:lnBlToTr w="12700" cmpd="sng">
                      <a:noFill/>
                      <a:prstDash val="solid"/>
                    </a:lnBlToTr>
                    <a:noFill/>
                  </a:tcPr>
                </a:tc>
              </a:tr>
              <a:tr h="62893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5682"/>
                          </a:solidFill>
                          <a:effectLst/>
                          <a:latin typeface="+mn-lt"/>
                          <a:cs typeface="+mn-cs"/>
                        </a:rPr>
                        <a:t>6</a:t>
                      </a:r>
                      <a:endParaRPr kumimoji="0" lang="en-US" sz="2000" b="0" i="0" u="none" strike="noStrike" cap="none" normalizeH="0" baseline="0" dirty="0" smtClean="0">
                        <a:ln>
                          <a:noFill/>
                        </a:ln>
                        <a:solidFill>
                          <a:srgbClr val="005682"/>
                        </a:solidFill>
                        <a:effectLst/>
                        <a:latin typeface="+mn-lt"/>
                        <a:cs typeface="Times New Roman" pitchFamily="18" charset="0"/>
                      </a:endParaRPr>
                    </a:p>
                  </a:txBody>
                  <a:tcPr marT="42500" marB="42500"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rgbClr val="005682"/>
                          </a:solidFill>
                          <a:effectLst/>
                        </a:rPr>
                        <a:t>Text Completion: 12 questions; </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rgbClr val="005682"/>
                          </a:solidFill>
                          <a:effectLst/>
                        </a:rPr>
                        <a:t>4 reading texts with 3 questions each</a:t>
                      </a:r>
                      <a:endParaRPr kumimoji="0" lang="en-US" sz="2000" b="0" i="0" u="none" strike="noStrike" cap="none" normalizeH="0" baseline="0" dirty="0" smtClean="0">
                        <a:ln>
                          <a:noFill/>
                        </a:ln>
                        <a:solidFill>
                          <a:srgbClr val="005682"/>
                        </a:solidFill>
                        <a:effectLst/>
                        <a:latin typeface="+mn-lt"/>
                        <a:cs typeface="Times New Roman" pitchFamily="18" charset="0"/>
                      </a:endParaRPr>
                    </a:p>
                  </a:txBody>
                  <a:tcPr marT="42500" marB="42500"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84942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5682"/>
                          </a:solidFill>
                          <a:effectLst/>
                          <a:latin typeface="+mn-lt"/>
                          <a:cs typeface="+mn-cs"/>
                        </a:rPr>
                        <a:t>7a</a:t>
                      </a:r>
                      <a:endParaRPr kumimoji="0" lang="en-US" sz="2000" b="0" i="0" u="none" strike="noStrike" cap="none" normalizeH="0" baseline="0" dirty="0" smtClean="0">
                        <a:ln>
                          <a:noFill/>
                        </a:ln>
                        <a:solidFill>
                          <a:srgbClr val="005682"/>
                        </a:solidFill>
                        <a:effectLst/>
                        <a:latin typeface="+mn-lt"/>
                        <a:cs typeface="Times New Roman" pitchFamily="18" charset="0"/>
                      </a:endParaRPr>
                    </a:p>
                    <a:p>
                      <a:pPr marL="0" marR="0" lvl="0" indent="0" algn="ctr" defTabSz="914400" rtl="0" eaLnBrk="1" fontAlgn="t"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005682"/>
                        </a:solidFill>
                        <a:effectLst/>
                        <a:latin typeface="+mn-lt"/>
                        <a:cs typeface="Times New Roman" pitchFamily="18" charset="0"/>
                      </a:endParaRPr>
                    </a:p>
                  </a:txBody>
                  <a:tcPr marT="42500" marB="42500"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rgbClr val="005682"/>
                          </a:solidFill>
                          <a:effectLst/>
                        </a:rPr>
                        <a:t>Single Passages: 28 questions; </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rgbClr val="005682"/>
                          </a:solidFill>
                          <a:effectLst/>
                        </a:rPr>
                        <a:t>7-10 reading texts with 2-5 questions each</a:t>
                      </a:r>
                      <a:endParaRPr kumimoji="0" lang="en-US" sz="2000" b="0" i="0" u="none" strike="noStrike" cap="none" normalizeH="0" baseline="0" dirty="0" smtClean="0">
                        <a:ln>
                          <a:noFill/>
                        </a:ln>
                        <a:solidFill>
                          <a:srgbClr val="005682"/>
                        </a:solidFill>
                        <a:effectLst/>
                        <a:latin typeface="+mn-lt"/>
                        <a:cs typeface="Times New Roman" pitchFamily="18" charset="0"/>
                      </a:endParaRPr>
                    </a:p>
                  </a:txBody>
                  <a:tcPr marT="42500" marB="42500"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lnTlToBr w="12700" cmpd="sng">
                      <a:noFill/>
                      <a:prstDash val="solid"/>
                    </a:lnTlToBr>
                    <a:lnBlToTr w="12700" cmpd="sng">
                      <a:noFill/>
                      <a:prstDash val="solid"/>
                    </a:lnBlToTr>
                    <a:noFill/>
                  </a:tcPr>
                </a:tc>
              </a:tr>
              <a:tr h="89847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lang="en-US" sz="2000" dirty="0" smtClean="0">
                          <a:solidFill>
                            <a:srgbClr val="005682"/>
                          </a:solidFill>
                        </a:rPr>
                        <a:t>7b</a:t>
                      </a:r>
                      <a:endParaRPr lang="en-US" sz="2000" dirty="0">
                        <a:solidFill>
                          <a:srgbClr val="005682"/>
                        </a:solidFill>
                      </a:endParaRPr>
                    </a:p>
                  </a:txBody>
                  <a:tcPr marT="42500" marB="42500"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rgbClr val="005682"/>
                          </a:solidFill>
                          <a:effectLst/>
                        </a:rPr>
                        <a:t>Double Passages: 20 questions; </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solidFill>
                            <a:srgbClr val="005682"/>
                          </a:solidFill>
                          <a:effectLst/>
                        </a:rPr>
                        <a:t>4 pairs of reading texts, 5 questions per pair</a:t>
                      </a:r>
                      <a:endParaRPr lang="en-US" sz="2000" dirty="0">
                        <a:solidFill>
                          <a:srgbClr val="005682"/>
                        </a:solidFill>
                        <a:latin typeface="+mn-lt"/>
                      </a:endParaRPr>
                    </a:p>
                  </a:txBody>
                  <a:tcPr marT="42500" marB="42500" anchor="ctr">
                    <a:lnL w="12700" cap="flat" cmpd="sng" algn="ctr">
                      <a:solidFill>
                        <a:srgbClr val="FDB913"/>
                      </a:solidFill>
                      <a:prstDash val="solid"/>
                      <a:round/>
                      <a:headEnd type="none" w="med" len="med"/>
                      <a:tailEnd type="none" w="med" len="med"/>
                    </a:lnL>
                    <a:lnR w="12700" cap="flat" cmpd="sng" algn="ctr">
                      <a:solidFill>
                        <a:srgbClr val="FDB913"/>
                      </a:solidFill>
                      <a:prstDash val="solid"/>
                      <a:round/>
                      <a:headEnd type="none" w="med" len="med"/>
                      <a:tailEnd type="none" w="med" len="med"/>
                    </a:lnR>
                    <a:lnT w="12700" cap="flat" cmpd="sng" algn="ctr">
                      <a:solidFill>
                        <a:srgbClr val="FDB913"/>
                      </a:solidFill>
                      <a:prstDash val="solid"/>
                      <a:round/>
                      <a:headEnd type="none" w="med" len="med"/>
                      <a:tailEnd type="none" w="med" len="med"/>
                    </a:lnT>
                    <a:lnB w="12700" cap="flat" cmpd="sng" algn="ctr">
                      <a:solidFill>
                        <a:srgbClr val="FDB913"/>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3918476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1533905"/>
            <a:ext cx="7073900" cy="3876295"/>
          </a:xfrm>
        </p:spPr>
        <p:txBody>
          <a:bodyPr/>
          <a:lstStyle/>
          <a:p>
            <a:pPr marL="342900" indent="-342900"/>
            <a:r>
              <a:rPr lang="en-US" sz="4000" dirty="0" smtClean="0">
                <a:solidFill>
                  <a:srgbClr val="FFFFFF"/>
                </a:solidFill>
              </a:rPr>
              <a:t>Skills assessed</a:t>
            </a:r>
            <a:endParaRPr lang="en-US" sz="4000" dirty="0">
              <a:solidFill>
                <a:srgbClr val="FFFFFF"/>
              </a:solidFill>
            </a:endParaRPr>
          </a:p>
        </p:txBody>
      </p:sp>
      <p:sp>
        <p:nvSpPr>
          <p:cNvPr id="5"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2301335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762000" y="762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spcBef>
                <a:spcPct val="0"/>
              </a:spcBef>
              <a:spcAft>
                <a:spcPct val="0"/>
              </a:spcAft>
              <a:buFontTx/>
              <a:buNone/>
            </a:pPr>
            <a:r>
              <a:rPr lang="en-US" altLang="en-US" sz="3600" dirty="0">
                <a:solidFill>
                  <a:srgbClr val="FFFFFF"/>
                </a:solidFill>
              </a:rPr>
              <a:t>The purpose of the </a:t>
            </a:r>
            <a:br>
              <a:rPr lang="en-US" altLang="en-US" sz="3600" dirty="0">
                <a:solidFill>
                  <a:srgbClr val="FFFFFF"/>
                </a:solidFill>
              </a:rPr>
            </a:br>
            <a:r>
              <a:rPr lang="en-US" altLang="en-US" sz="3600" i="1" dirty="0">
                <a:solidFill>
                  <a:srgbClr val="FFFFFF"/>
                </a:solidFill>
              </a:rPr>
              <a:t>TOEIC</a:t>
            </a:r>
            <a:r>
              <a:rPr lang="en-US" altLang="en-US" sz="3600" dirty="0">
                <a:solidFill>
                  <a:srgbClr val="FFFFFF"/>
                </a:solidFill>
              </a:rPr>
              <a:t> Listening Test is to...</a:t>
            </a:r>
          </a:p>
        </p:txBody>
      </p:sp>
      <p:sp>
        <p:nvSpPr>
          <p:cNvPr id="23555" name="Text Box 7"/>
          <p:cNvSpPr txBox="1">
            <a:spLocks noChangeArrowheads="1"/>
          </p:cNvSpPr>
          <p:nvPr/>
        </p:nvSpPr>
        <p:spPr bwMode="auto">
          <a:xfrm>
            <a:off x="762000" y="2133600"/>
            <a:ext cx="7696200" cy="265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lnSpc>
                <a:spcPct val="130000"/>
              </a:lnSpc>
              <a:spcBef>
                <a:spcPts val="0"/>
              </a:spcBef>
              <a:spcAft>
                <a:spcPct val="0"/>
              </a:spcAft>
              <a:buFontTx/>
              <a:buNone/>
            </a:pPr>
            <a:r>
              <a:rPr lang="en-US" altLang="en-US" sz="3200" dirty="0" smtClean="0">
                <a:solidFill>
                  <a:srgbClr val="005682"/>
                </a:solidFill>
                <a:ea typeface="+mn-ea"/>
                <a:cs typeface="Arial" panose="020B0604020202020204" pitchFamily="34" charset="0"/>
              </a:rPr>
              <a:t>The purpose of the </a:t>
            </a:r>
            <a:r>
              <a:rPr lang="en-US" altLang="en-US" sz="3200" b="1" dirty="0" smtClean="0">
                <a:solidFill>
                  <a:srgbClr val="005682"/>
                </a:solidFill>
                <a:ea typeface="+mn-ea"/>
                <a:cs typeface="Arial" panose="020B0604020202020204" pitchFamily="34" charset="0"/>
              </a:rPr>
              <a:t>Listening section </a:t>
            </a:r>
            <a:r>
              <a:rPr lang="en-US" altLang="en-US" sz="3200" dirty="0" smtClean="0">
                <a:solidFill>
                  <a:srgbClr val="005682"/>
                </a:solidFill>
                <a:ea typeface="+mn-ea"/>
                <a:cs typeface="Arial" panose="020B0604020202020204" pitchFamily="34" charset="0"/>
              </a:rPr>
              <a:t>is… to assess </a:t>
            </a:r>
            <a:r>
              <a:rPr lang="en-US" altLang="en-US" sz="3200" dirty="0">
                <a:solidFill>
                  <a:srgbClr val="005682"/>
                </a:solidFill>
                <a:ea typeface="+mn-ea"/>
                <a:cs typeface="Arial" panose="020B0604020202020204" pitchFamily="34" charset="0"/>
              </a:rPr>
              <a:t>how well a test-taker can understand spoken English in everyday and workplace contexts.</a:t>
            </a:r>
          </a:p>
        </p:txBody>
      </p:sp>
      <p:sp>
        <p:nvSpPr>
          <p:cNvPr id="4" name="Title 1"/>
          <p:cNvSpPr txBox="1">
            <a:spLocks/>
          </p:cNvSpPr>
          <p:nvPr/>
        </p:nvSpPr>
        <p:spPr>
          <a:xfrm>
            <a:off x="641350" y="537405"/>
            <a:ext cx="7886700" cy="663573"/>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800" b="1" kern="1200">
                <a:solidFill>
                  <a:schemeClr val="accent2"/>
                </a:solidFill>
                <a:latin typeface="Arial" panose="020B0604020202020204" pitchFamily="34" charset="0"/>
                <a:ea typeface="+mj-ea"/>
                <a:cs typeface="Arial" panose="020B0604020202020204" pitchFamily="34" charset="0"/>
              </a:defRPr>
            </a:lvl1pPr>
          </a:lstStyle>
          <a:p>
            <a:r>
              <a:rPr lang="en-US" sz="3200" i="1" dirty="0" smtClean="0"/>
              <a:t>TOEIC</a:t>
            </a:r>
            <a:r>
              <a:rPr lang="en-GB" sz="3200" baseline="30000" dirty="0" smtClean="0"/>
              <a:t>®</a:t>
            </a:r>
            <a:r>
              <a:rPr lang="en-US" sz="3200" dirty="0" smtClean="0"/>
              <a:t> Listening and Reading Test Skills Assessed </a:t>
            </a:r>
            <a:endParaRPr lang="en-US" sz="3200" dirty="0"/>
          </a:p>
        </p:txBody>
      </p:sp>
      <p:sp>
        <p:nvSpPr>
          <p:cNvPr id="5"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1308704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txBox="1">
            <a:spLocks noGrp="1"/>
          </p:cNvSpPr>
          <p:nvPr/>
        </p:nvSpPr>
        <p:spPr bwMode="auto">
          <a:xfrm>
            <a:off x="4343400" y="62468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lgn="ctr">
              <a:spcBef>
                <a:spcPct val="0"/>
              </a:spcBef>
              <a:spcAft>
                <a:spcPct val="0"/>
              </a:spcAft>
              <a:buFontTx/>
              <a:buNone/>
            </a:pPr>
            <a:endParaRPr lang="en-US" altLang="en-US" sz="800">
              <a:solidFill>
                <a:schemeClr val="tx1"/>
              </a:solidFill>
            </a:endParaRPr>
          </a:p>
        </p:txBody>
      </p:sp>
      <p:sp>
        <p:nvSpPr>
          <p:cNvPr id="24579" name="Rectangle 4"/>
          <p:cNvSpPr>
            <a:spLocks noChangeArrowheads="1"/>
          </p:cNvSpPr>
          <p:nvPr/>
        </p:nvSpPr>
        <p:spPr bwMode="auto">
          <a:xfrm>
            <a:off x="762000" y="30480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spcBef>
                <a:spcPct val="0"/>
              </a:spcBef>
              <a:spcAft>
                <a:spcPct val="0"/>
              </a:spcAft>
              <a:buFontTx/>
              <a:buNone/>
            </a:pPr>
            <a:r>
              <a:rPr lang="en-US" altLang="en-US" sz="3600">
                <a:solidFill>
                  <a:srgbClr val="FFFFFF"/>
                </a:solidFill>
              </a:rPr>
              <a:t>The </a:t>
            </a:r>
            <a:r>
              <a:rPr lang="en-US" altLang="en-US" sz="3600" i="1">
                <a:solidFill>
                  <a:srgbClr val="FFFFFF"/>
                </a:solidFill>
              </a:rPr>
              <a:t>TOEIC</a:t>
            </a:r>
            <a:r>
              <a:rPr lang="en-US" altLang="en-US" sz="3600">
                <a:solidFill>
                  <a:srgbClr val="FFFFFF"/>
                </a:solidFill>
              </a:rPr>
              <a:t> Listening Test</a:t>
            </a:r>
          </a:p>
        </p:txBody>
      </p:sp>
      <p:sp>
        <p:nvSpPr>
          <p:cNvPr id="24580" name="Text Box 6"/>
          <p:cNvSpPr txBox="1">
            <a:spLocks noChangeArrowheads="1"/>
          </p:cNvSpPr>
          <p:nvPr/>
        </p:nvSpPr>
        <p:spPr bwMode="auto">
          <a:xfrm>
            <a:off x="228600" y="901700"/>
            <a:ext cx="8915400"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800100" indent="-34290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lvl="1">
              <a:spcBef>
                <a:spcPct val="0"/>
              </a:spcBef>
              <a:spcAft>
                <a:spcPct val="0"/>
              </a:spcAft>
              <a:buFontTx/>
              <a:buNone/>
            </a:pPr>
            <a:r>
              <a:rPr lang="en-US" altLang="en-US" sz="3200" dirty="0" smtClean="0">
                <a:solidFill>
                  <a:srgbClr val="005682"/>
                </a:solidFill>
                <a:ea typeface="+mn-ea"/>
                <a:cs typeface="Arial" panose="020B0604020202020204" pitchFamily="34" charset="0"/>
              </a:rPr>
              <a:t>Claims: </a:t>
            </a:r>
            <a:r>
              <a:rPr lang="en-US" altLang="en-US" sz="3200" dirty="0">
                <a:solidFill>
                  <a:srgbClr val="005682"/>
                </a:solidFill>
                <a:ea typeface="+mn-ea"/>
                <a:cs typeface="Arial" panose="020B0604020202020204" pitchFamily="34" charset="0"/>
              </a:rPr>
              <a:t>Examinee can </a:t>
            </a:r>
            <a:r>
              <a:rPr lang="en-US" altLang="en-US" sz="3200" b="1" dirty="0">
                <a:solidFill>
                  <a:srgbClr val="005682"/>
                </a:solidFill>
                <a:ea typeface="+mn-ea"/>
                <a:cs typeface="Arial" panose="020B0604020202020204" pitchFamily="34" charset="0"/>
              </a:rPr>
              <a:t>infer gist, purpose, and basic context</a:t>
            </a:r>
            <a:r>
              <a:rPr lang="en-US" altLang="en-US" sz="3200" dirty="0">
                <a:solidFill>
                  <a:srgbClr val="005682"/>
                </a:solidFill>
                <a:ea typeface="+mn-ea"/>
                <a:cs typeface="Arial" panose="020B0604020202020204" pitchFamily="34" charset="0"/>
              </a:rPr>
              <a:t> </a:t>
            </a:r>
            <a:r>
              <a:rPr lang="en-US" altLang="en-US" sz="3200" dirty="0" smtClean="0">
                <a:solidFill>
                  <a:srgbClr val="005682"/>
                </a:solidFill>
                <a:ea typeface="+mn-ea"/>
                <a:cs typeface="Arial" panose="020B0604020202020204" pitchFamily="34" charset="0"/>
              </a:rPr>
              <a:t>in: </a:t>
            </a:r>
          </a:p>
          <a:p>
            <a:pPr lvl="1">
              <a:spcBef>
                <a:spcPct val="0"/>
              </a:spcBef>
              <a:spcAft>
                <a:spcPct val="0"/>
              </a:spcAft>
              <a:buFontTx/>
              <a:buNone/>
            </a:pPr>
            <a:endParaRPr lang="en-US" altLang="en-US" sz="3200" dirty="0" smtClean="0">
              <a:solidFill>
                <a:srgbClr val="005682"/>
              </a:solidFill>
              <a:ea typeface="+mn-ea"/>
              <a:cs typeface="Arial" panose="020B0604020202020204" pitchFamily="34" charset="0"/>
            </a:endParaRPr>
          </a:p>
          <a:p>
            <a:pPr marL="971550" lvl="1" indent="-514350">
              <a:spcBef>
                <a:spcPct val="0"/>
              </a:spcBef>
              <a:spcAft>
                <a:spcPct val="0"/>
              </a:spcAft>
              <a:buAutoNum type="arabicPeriod"/>
            </a:pPr>
            <a:r>
              <a:rPr lang="en-US" altLang="en-US" sz="3200" b="1" u="sng" dirty="0">
                <a:solidFill>
                  <a:srgbClr val="005682"/>
                </a:solidFill>
                <a:ea typeface="+mn-ea"/>
                <a:cs typeface="Arial" panose="020B0604020202020204" pitchFamily="34" charset="0"/>
              </a:rPr>
              <a:t>s</a:t>
            </a:r>
            <a:r>
              <a:rPr lang="en-US" altLang="en-US" sz="3200" b="1" u="sng" dirty="0" smtClean="0">
                <a:solidFill>
                  <a:srgbClr val="005682"/>
                </a:solidFill>
                <a:ea typeface="+mn-ea"/>
                <a:cs typeface="Arial" panose="020B0604020202020204" pitchFamily="34" charset="0"/>
              </a:rPr>
              <a:t>hort spoken texts</a:t>
            </a:r>
            <a:endParaRPr lang="en-US" altLang="en-US" sz="3200" dirty="0">
              <a:solidFill>
                <a:srgbClr val="005682"/>
              </a:solidFill>
              <a:ea typeface="+mn-ea"/>
              <a:cs typeface="Arial" panose="020B0604020202020204" pitchFamily="34" charset="0"/>
            </a:endParaRPr>
          </a:p>
          <a:p>
            <a:pPr marL="1257300" lvl="3" indent="0">
              <a:spcBef>
                <a:spcPct val="0"/>
              </a:spcBef>
              <a:spcAft>
                <a:spcPct val="0"/>
              </a:spcAft>
              <a:buNone/>
            </a:pPr>
            <a:r>
              <a:rPr lang="en-US" altLang="en-US" sz="2800" dirty="0" smtClean="0">
                <a:solidFill>
                  <a:srgbClr val="005682"/>
                </a:solidFill>
                <a:ea typeface="+mn-ea"/>
                <a:cs typeface="Arial" panose="020B0604020202020204" pitchFamily="34" charset="0"/>
              </a:rPr>
              <a:t>Part </a:t>
            </a:r>
            <a:r>
              <a:rPr lang="en-US" altLang="en-US" sz="2800" dirty="0">
                <a:solidFill>
                  <a:srgbClr val="005682"/>
                </a:solidFill>
                <a:ea typeface="+mn-ea"/>
                <a:cs typeface="Arial" panose="020B0604020202020204" pitchFamily="34" charset="0"/>
              </a:rPr>
              <a:t>1: </a:t>
            </a:r>
            <a:r>
              <a:rPr lang="en-US" altLang="en-US" sz="2800" dirty="0" smtClean="0">
                <a:solidFill>
                  <a:srgbClr val="005682"/>
                </a:solidFill>
                <a:ea typeface="+mn-ea"/>
                <a:cs typeface="Arial" panose="020B0604020202020204" pitchFamily="34" charset="0"/>
              </a:rPr>
              <a:t>Photographs</a:t>
            </a:r>
          </a:p>
          <a:p>
            <a:pPr marL="1257300" lvl="3" indent="0">
              <a:spcBef>
                <a:spcPct val="0"/>
              </a:spcBef>
              <a:spcAft>
                <a:spcPct val="0"/>
              </a:spcAft>
              <a:buNone/>
            </a:pPr>
            <a:r>
              <a:rPr lang="en-US" altLang="en-US" sz="2800" dirty="0" smtClean="0">
                <a:solidFill>
                  <a:srgbClr val="005682"/>
                </a:solidFill>
                <a:ea typeface="+mn-ea"/>
                <a:cs typeface="Arial" panose="020B0604020202020204" pitchFamily="34" charset="0"/>
              </a:rPr>
              <a:t>Part </a:t>
            </a:r>
            <a:r>
              <a:rPr lang="en-US" altLang="en-US" sz="2800" dirty="0">
                <a:solidFill>
                  <a:srgbClr val="005682"/>
                </a:solidFill>
                <a:ea typeface="+mn-ea"/>
                <a:cs typeface="Arial" panose="020B0604020202020204" pitchFamily="34" charset="0"/>
              </a:rPr>
              <a:t>2: </a:t>
            </a:r>
            <a:r>
              <a:rPr lang="en-US" altLang="en-US" sz="2800" dirty="0" smtClean="0">
                <a:solidFill>
                  <a:srgbClr val="005682"/>
                </a:solidFill>
                <a:ea typeface="+mn-ea"/>
                <a:cs typeface="Arial" panose="020B0604020202020204" pitchFamily="34" charset="0"/>
              </a:rPr>
              <a:t>Question-Response</a:t>
            </a:r>
          </a:p>
          <a:p>
            <a:pPr lvl="1">
              <a:spcBef>
                <a:spcPct val="0"/>
              </a:spcBef>
              <a:spcAft>
                <a:spcPct val="0"/>
              </a:spcAft>
              <a:buFontTx/>
              <a:buNone/>
            </a:pPr>
            <a:endParaRPr lang="en-US" altLang="en-US" sz="2800" dirty="0" smtClean="0">
              <a:solidFill>
                <a:srgbClr val="005682"/>
              </a:solidFill>
              <a:ea typeface="+mn-ea"/>
              <a:cs typeface="Arial" panose="020B0604020202020204" pitchFamily="34" charset="0"/>
            </a:endParaRPr>
          </a:p>
          <a:p>
            <a:pPr lvl="1">
              <a:spcBef>
                <a:spcPct val="0"/>
              </a:spcBef>
              <a:spcAft>
                <a:spcPct val="0"/>
              </a:spcAft>
              <a:buNone/>
            </a:pPr>
            <a:r>
              <a:rPr lang="en-US" altLang="en-US" sz="3200" b="1" u="sng" dirty="0" smtClean="0">
                <a:solidFill>
                  <a:srgbClr val="005682"/>
                </a:solidFill>
                <a:ea typeface="+mn-ea"/>
                <a:cs typeface="Arial" panose="020B0604020202020204" pitchFamily="34" charset="0"/>
              </a:rPr>
              <a:t>2. extended</a:t>
            </a:r>
            <a:r>
              <a:rPr lang="en-US" altLang="en-US" sz="3200" u="sng" dirty="0" smtClean="0">
                <a:solidFill>
                  <a:srgbClr val="005682"/>
                </a:solidFill>
                <a:ea typeface="+mn-ea"/>
                <a:cs typeface="Arial" panose="020B0604020202020204" pitchFamily="34" charset="0"/>
              </a:rPr>
              <a:t> spoken texts</a:t>
            </a:r>
            <a:endParaRPr lang="en-US" altLang="en-US" sz="2800" dirty="0">
              <a:solidFill>
                <a:srgbClr val="005682"/>
              </a:solidFill>
              <a:ea typeface="+mn-ea"/>
              <a:cs typeface="Arial" panose="020B0604020202020204" pitchFamily="34" charset="0"/>
            </a:endParaRPr>
          </a:p>
          <a:p>
            <a:pPr lvl="3">
              <a:spcBef>
                <a:spcPct val="0"/>
              </a:spcBef>
              <a:spcAft>
                <a:spcPct val="0"/>
              </a:spcAft>
              <a:buNone/>
            </a:pPr>
            <a:r>
              <a:rPr lang="en-US" altLang="en-US" sz="2800" dirty="0" smtClean="0">
                <a:solidFill>
                  <a:srgbClr val="005682"/>
                </a:solidFill>
                <a:cs typeface="Arial" panose="020B0604020202020204" pitchFamily="34" charset="0"/>
              </a:rPr>
              <a:t>Part </a:t>
            </a:r>
            <a:r>
              <a:rPr lang="en-US" altLang="en-US" sz="2800" dirty="0">
                <a:solidFill>
                  <a:srgbClr val="005682"/>
                </a:solidFill>
                <a:cs typeface="Arial" panose="020B0604020202020204" pitchFamily="34" charset="0"/>
              </a:rPr>
              <a:t>3: </a:t>
            </a:r>
            <a:r>
              <a:rPr lang="en-US" altLang="en-US" sz="2800" dirty="0" smtClean="0">
                <a:solidFill>
                  <a:srgbClr val="005682"/>
                </a:solidFill>
                <a:cs typeface="Arial" panose="020B0604020202020204" pitchFamily="34" charset="0"/>
              </a:rPr>
              <a:t>Conversations</a:t>
            </a:r>
          </a:p>
          <a:p>
            <a:pPr lvl="3">
              <a:spcBef>
                <a:spcPct val="0"/>
              </a:spcBef>
              <a:spcAft>
                <a:spcPct val="0"/>
              </a:spcAft>
              <a:buNone/>
            </a:pPr>
            <a:r>
              <a:rPr lang="en-US" altLang="en-US" sz="2800" dirty="0" smtClean="0">
                <a:solidFill>
                  <a:srgbClr val="005682"/>
                </a:solidFill>
                <a:cs typeface="Arial" panose="020B0604020202020204" pitchFamily="34" charset="0"/>
              </a:rPr>
              <a:t>Part </a:t>
            </a:r>
            <a:r>
              <a:rPr lang="en-US" altLang="en-US" sz="2800" dirty="0">
                <a:solidFill>
                  <a:srgbClr val="005682"/>
                </a:solidFill>
                <a:cs typeface="Arial" panose="020B0604020202020204" pitchFamily="34" charset="0"/>
              </a:rPr>
              <a:t>4: </a:t>
            </a:r>
            <a:r>
              <a:rPr lang="en-US" altLang="en-US" sz="2800" dirty="0" smtClean="0">
                <a:solidFill>
                  <a:srgbClr val="005682"/>
                </a:solidFill>
                <a:cs typeface="Arial" panose="020B0604020202020204" pitchFamily="34" charset="0"/>
              </a:rPr>
              <a:t>Talks</a:t>
            </a:r>
          </a:p>
          <a:p>
            <a:pPr lvl="1">
              <a:spcBef>
                <a:spcPct val="0"/>
              </a:spcBef>
              <a:spcAft>
                <a:spcPct val="0"/>
              </a:spcAft>
              <a:buFontTx/>
              <a:buNone/>
            </a:pPr>
            <a:endParaRPr lang="en-US" altLang="en-US" sz="3200" dirty="0">
              <a:solidFill>
                <a:srgbClr val="005682"/>
              </a:solidFill>
              <a:cs typeface="Arial" panose="020B0604020202020204" pitchFamily="34" charset="0"/>
            </a:endParaRPr>
          </a:p>
          <a:p>
            <a:pPr lvl="1">
              <a:spcBef>
                <a:spcPct val="0"/>
              </a:spcBef>
              <a:spcAft>
                <a:spcPct val="0"/>
              </a:spcAft>
              <a:buFontTx/>
              <a:buNone/>
            </a:pPr>
            <a:endParaRPr lang="en-US" altLang="en-US" sz="3200" dirty="0">
              <a:solidFill>
                <a:srgbClr val="005682"/>
              </a:solidFill>
              <a:ea typeface="+mn-ea"/>
              <a:cs typeface="Arial" panose="020B0604020202020204" pitchFamily="34" charset="0"/>
            </a:endParaRPr>
          </a:p>
          <a:p>
            <a:pPr>
              <a:spcBef>
                <a:spcPct val="0"/>
              </a:spcBef>
              <a:spcAft>
                <a:spcPct val="0"/>
              </a:spcAft>
              <a:buFontTx/>
              <a:buNone/>
            </a:pPr>
            <a:r>
              <a:rPr lang="en-US" altLang="en-US" sz="3200" dirty="0" smtClean="0">
                <a:solidFill>
                  <a:srgbClr val="005682"/>
                </a:solidFill>
                <a:ea typeface="+mn-ea"/>
                <a:cs typeface="Arial" panose="020B0604020202020204" pitchFamily="34" charset="0"/>
              </a:rPr>
              <a:t> </a:t>
            </a:r>
          </a:p>
          <a:p>
            <a:pPr>
              <a:spcBef>
                <a:spcPct val="0"/>
              </a:spcBef>
              <a:spcAft>
                <a:spcPct val="0"/>
              </a:spcAft>
              <a:buFontTx/>
              <a:buNone/>
            </a:pPr>
            <a:endParaRPr lang="en-US" altLang="en-US" sz="3200" dirty="0">
              <a:solidFill>
                <a:srgbClr val="005682"/>
              </a:solidFill>
              <a:ea typeface="+mn-ea"/>
              <a:cs typeface="Arial" panose="020B0604020202020204" pitchFamily="34" charset="0"/>
            </a:endParaRPr>
          </a:p>
        </p:txBody>
      </p:sp>
      <p:sp>
        <p:nvSpPr>
          <p:cNvPr id="7"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1169527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txBox="1">
            <a:spLocks noGrp="1"/>
          </p:cNvSpPr>
          <p:nvPr/>
        </p:nvSpPr>
        <p:spPr bwMode="auto">
          <a:xfrm>
            <a:off x="4343400" y="62468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lgn="ctr">
              <a:spcBef>
                <a:spcPct val="0"/>
              </a:spcBef>
              <a:spcAft>
                <a:spcPct val="0"/>
              </a:spcAft>
              <a:buFontTx/>
              <a:buNone/>
            </a:pPr>
            <a:fld id="{690C2DC0-840C-4531-A391-731BA3BF74C4}" type="slidenum">
              <a:rPr lang="en-US" altLang="en-US" sz="800">
                <a:solidFill>
                  <a:schemeClr val="tx1"/>
                </a:solidFill>
              </a:rPr>
              <a:pPr algn="ctr">
                <a:spcBef>
                  <a:spcPct val="0"/>
                </a:spcBef>
                <a:spcAft>
                  <a:spcPct val="0"/>
                </a:spcAft>
                <a:buFontTx/>
                <a:buNone/>
              </a:pPr>
              <a:t>19</a:t>
            </a:fld>
            <a:endParaRPr lang="en-US" altLang="en-US" sz="800">
              <a:solidFill>
                <a:schemeClr val="tx1"/>
              </a:solidFill>
            </a:endParaRPr>
          </a:p>
        </p:txBody>
      </p:sp>
      <p:sp>
        <p:nvSpPr>
          <p:cNvPr id="26627" name="Rectangle 2"/>
          <p:cNvSpPr>
            <a:spLocks noChangeArrowheads="1"/>
          </p:cNvSpPr>
          <p:nvPr/>
        </p:nvSpPr>
        <p:spPr bwMode="auto">
          <a:xfrm>
            <a:off x="762000" y="22860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spcBef>
                <a:spcPct val="0"/>
              </a:spcBef>
              <a:spcAft>
                <a:spcPct val="0"/>
              </a:spcAft>
              <a:buFontTx/>
              <a:buNone/>
            </a:pPr>
            <a:r>
              <a:rPr lang="en-US" altLang="en-US" sz="3600">
                <a:solidFill>
                  <a:srgbClr val="FFFFFF"/>
                </a:solidFill>
              </a:rPr>
              <a:t>The </a:t>
            </a:r>
            <a:r>
              <a:rPr lang="en-US" altLang="en-US" sz="3600" i="1">
                <a:solidFill>
                  <a:srgbClr val="FFFFFF"/>
                </a:solidFill>
              </a:rPr>
              <a:t>TOEIC</a:t>
            </a:r>
            <a:r>
              <a:rPr lang="en-US" altLang="en-US" sz="3600">
                <a:solidFill>
                  <a:srgbClr val="FFFFFF"/>
                </a:solidFill>
              </a:rPr>
              <a:t> Listening Test</a:t>
            </a:r>
          </a:p>
        </p:txBody>
      </p:sp>
      <p:sp>
        <p:nvSpPr>
          <p:cNvPr id="26628" name="Text Box 3"/>
          <p:cNvSpPr txBox="1">
            <a:spLocks noChangeArrowheads="1"/>
          </p:cNvSpPr>
          <p:nvPr/>
        </p:nvSpPr>
        <p:spPr bwMode="auto">
          <a:xfrm>
            <a:off x="533400" y="1041400"/>
            <a:ext cx="8712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800100" indent="-34290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spcBef>
                <a:spcPct val="0"/>
              </a:spcBef>
              <a:spcAft>
                <a:spcPct val="0"/>
              </a:spcAft>
              <a:buFontTx/>
              <a:buNone/>
            </a:pPr>
            <a:r>
              <a:rPr lang="en-US" altLang="en-US" sz="3200" dirty="0" smtClean="0">
                <a:solidFill>
                  <a:srgbClr val="005682"/>
                </a:solidFill>
                <a:ea typeface="+mn-ea"/>
                <a:cs typeface="Arial" panose="020B0604020202020204" pitchFamily="34" charset="0"/>
              </a:rPr>
              <a:t>Claims: </a:t>
            </a:r>
            <a:r>
              <a:rPr lang="en-US" altLang="en-US" sz="3200" dirty="0">
                <a:solidFill>
                  <a:srgbClr val="005682"/>
                </a:solidFill>
                <a:ea typeface="+mn-ea"/>
                <a:cs typeface="Arial" panose="020B0604020202020204" pitchFamily="34" charset="0"/>
              </a:rPr>
              <a:t>Examinee can </a:t>
            </a:r>
            <a:r>
              <a:rPr lang="en-US" altLang="en-US" sz="3200" b="1" dirty="0">
                <a:solidFill>
                  <a:srgbClr val="005682"/>
                </a:solidFill>
                <a:ea typeface="+mn-ea"/>
                <a:cs typeface="Arial" panose="020B0604020202020204" pitchFamily="34" charset="0"/>
              </a:rPr>
              <a:t>understand details</a:t>
            </a:r>
            <a:r>
              <a:rPr lang="en-US" altLang="en-US" sz="3200" dirty="0">
                <a:solidFill>
                  <a:srgbClr val="005682"/>
                </a:solidFill>
                <a:ea typeface="+mn-ea"/>
                <a:cs typeface="Arial" panose="020B0604020202020204" pitchFamily="34" charset="0"/>
              </a:rPr>
              <a:t> </a:t>
            </a:r>
            <a:r>
              <a:rPr lang="en-US" altLang="en-US" sz="3200" dirty="0" smtClean="0">
                <a:solidFill>
                  <a:srgbClr val="005682"/>
                </a:solidFill>
                <a:ea typeface="+mn-ea"/>
                <a:cs typeface="Arial" panose="020B0604020202020204" pitchFamily="34" charset="0"/>
              </a:rPr>
              <a:t>in: </a:t>
            </a:r>
          </a:p>
          <a:p>
            <a:pPr>
              <a:spcBef>
                <a:spcPct val="0"/>
              </a:spcBef>
              <a:spcAft>
                <a:spcPct val="0"/>
              </a:spcAft>
              <a:buFontTx/>
              <a:buNone/>
            </a:pPr>
            <a:endParaRPr lang="en-US" altLang="en-US" sz="3200" dirty="0">
              <a:solidFill>
                <a:srgbClr val="005682"/>
              </a:solidFill>
              <a:ea typeface="+mn-ea"/>
              <a:cs typeface="Arial" panose="020B0604020202020204" pitchFamily="34" charset="0"/>
            </a:endParaRPr>
          </a:p>
          <a:p>
            <a:pPr>
              <a:spcBef>
                <a:spcPct val="0"/>
              </a:spcBef>
              <a:spcAft>
                <a:spcPct val="0"/>
              </a:spcAft>
              <a:buFontTx/>
              <a:buNone/>
            </a:pPr>
            <a:r>
              <a:rPr lang="en-US" altLang="en-US" sz="3200" b="1" u="sng" dirty="0" smtClean="0">
                <a:solidFill>
                  <a:srgbClr val="005682"/>
                </a:solidFill>
                <a:ea typeface="+mn-ea"/>
                <a:cs typeface="Arial" panose="020B0604020202020204" pitchFamily="34" charset="0"/>
              </a:rPr>
              <a:t>3. short </a:t>
            </a:r>
            <a:r>
              <a:rPr lang="en-US" altLang="en-US" sz="3200" dirty="0">
                <a:solidFill>
                  <a:srgbClr val="005682"/>
                </a:solidFill>
                <a:ea typeface="+mn-ea"/>
                <a:cs typeface="Arial" panose="020B0604020202020204" pitchFamily="34" charset="0"/>
              </a:rPr>
              <a:t>spoken texts </a:t>
            </a:r>
            <a:endParaRPr lang="en-US" altLang="en-US" sz="3200" dirty="0" smtClean="0">
              <a:solidFill>
                <a:srgbClr val="005682"/>
              </a:solidFill>
              <a:ea typeface="+mn-ea"/>
              <a:cs typeface="Arial" panose="020B0604020202020204" pitchFamily="34" charset="0"/>
            </a:endParaRPr>
          </a:p>
          <a:p>
            <a:pPr lvl="1">
              <a:spcBef>
                <a:spcPct val="0"/>
              </a:spcBef>
              <a:spcAft>
                <a:spcPct val="0"/>
              </a:spcAft>
              <a:buFontTx/>
              <a:buNone/>
            </a:pPr>
            <a:r>
              <a:rPr lang="en-US" altLang="en-US" sz="2800" dirty="0" smtClean="0">
                <a:solidFill>
                  <a:srgbClr val="005682"/>
                </a:solidFill>
                <a:ea typeface="+mn-ea"/>
                <a:cs typeface="Arial" panose="020B0604020202020204" pitchFamily="34" charset="0"/>
              </a:rPr>
              <a:t>Part </a:t>
            </a:r>
            <a:r>
              <a:rPr lang="en-US" altLang="en-US" sz="2800" dirty="0">
                <a:solidFill>
                  <a:srgbClr val="005682"/>
                </a:solidFill>
                <a:ea typeface="+mn-ea"/>
                <a:cs typeface="Arial" panose="020B0604020202020204" pitchFamily="34" charset="0"/>
              </a:rPr>
              <a:t>1: </a:t>
            </a:r>
            <a:r>
              <a:rPr lang="en-US" altLang="en-US" sz="2800" dirty="0" smtClean="0">
                <a:solidFill>
                  <a:srgbClr val="005682"/>
                </a:solidFill>
                <a:ea typeface="+mn-ea"/>
                <a:cs typeface="Arial" panose="020B0604020202020204" pitchFamily="34" charset="0"/>
              </a:rPr>
              <a:t>Photographs</a:t>
            </a:r>
          </a:p>
          <a:p>
            <a:pPr lvl="1">
              <a:spcBef>
                <a:spcPct val="0"/>
              </a:spcBef>
              <a:spcAft>
                <a:spcPct val="0"/>
              </a:spcAft>
              <a:buFontTx/>
              <a:buNone/>
            </a:pPr>
            <a:r>
              <a:rPr lang="en-US" altLang="en-US" sz="2800" dirty="0" smtClean="0">
                <a:solidFill>
                  <a:srgbClr val="005682"/>
                </a:solidFill>
                <a:ea typeface="+mn-ea"/>
                <a:cs typeface="Arial" panose="020B0604020202020204" pitchFamily="34" charset="0"/>
              </a:rPr>
              <a:t>Part 2: Question-Response</a:t>
            </a:r>
          </a:p>
          <a:p>
            <a:pPr lvl="1">
              <a:spcBef>
                <a:spcPct val="0"/>
              </a:spcBef>
              <a:spcAft>
                <a:spcPct val="0"/>
              </a:spcAft>
              <a:buFontTx/>
              <a:buNone/>
            </a:pPr>
            <a:endParaRPr lang="en-US" altLang="en-US" sz="2800" dirty="0" smtClean="0">
              <a:solidFill>
                <a:srgbClr val="005682"/>
              </a:solidFill>
              <a:ea typeface="+mn-ea"/>
              <a:cs typeface="Arial" panose="020B0604020202020204" pitchFamily="34" charset="0"/>
            </a:endParaRPr>
          </a:p>
          <a:p>
            <a:pPr>
              <a:spcBef>
                <a:spcPct val="0"/>
              </a:spcBef>
              <a:spcAft>
                <a:spcPct val="0"/>
              </a:spcAft>
              <a:buFontTx/>
              <a:buNone/>
            </a:pPr>
            <a:r>
              <a:rPr lang="en-US" altLang="en-US" sz="3200" b="1" u="sng" dirty="0" smtClean="0">
                <a:solidFill>
                  <a:srgbClr val="005682"/>
                </a:solidFill>
                <a:ea typeface="+mn-ea"/>
                <a:cs typeface="Arial" panose="020B0604020202020204" pitchFamily="34" charset="0"/>
              </a:rPr>
              <a:t>4. extended</a:t>
            </a:r>
            <a:r>
              <a:rPr lang="en-US" altLang="en-US" sz="3200" dirty="0" smtClean="0">
                <a:solidFill>
                  <a:srgbClr val="005682"/>
                </a:solidFill>
                <a:ea typeface="+mn-ea"/>
                <a:cs typeface="Arial" panose="020B0604020202020204" pitchFamily="34" charset="0"/>
              </a:rPr>
              <a:t> </a:t>
            </a:r>
            <a:r>
              <a:rPr lang="en-US" altLang="en-US" sz="3200" dirty="0">
                <a:solidFill>
                  <a:srgbClr val="005682"/>
                </a:solidFill>
                <a:ea typeface="+mn-ea"/>
                <a:cs typeface="Arial" panose="020B0604020202020204" pitchFamily="34" charset="0"/>
              </a:rPr>
              <a:t>spoken texts </a:t>
            </a:r>
            <a:endParaRPr lang="en-US" altLang="en-US" sz="3200" dirty="0" smtClean="0">
              <a:solidFill>
                <a:srgbClr val="005682"/>
              </a:solidFill>
              <a:ea typeface="+mn-ea"/>
              <a:cs typeface="Arial" panose="020B0604020202020204" pitchFamily="34" charset="0"/>
            </a:endParaRPr>
          </a:p>
          <a:p>
            <a:pPr>
              <a:spcBef>
                <a:spcPct val="0"/>
              </a:spcBef>
              <a:spcAft>
                <a:spcPct val="0"/>
              </a:spcAft>
              <a:buFontTx/>
              <a:buNone/>
            </a:pPr>
            <a:r>
              <a:rPr lang="en-US" altLang="en-US" sz="3200" dirty="0">
                <a:solidFill>
                  <a:srgbClr val="005682"/>
                </a:solidFill>
                <a:ea typeface="+mn-ea"/>
                <a:cs typeface="Arial" panose="020B0604020202020204" pitchFamily="34" charset="0"/>
              </a:rPr>
              <a:t> </a:t>
            </a:r>
            <a:r>
              <a:rPr lang="en-US" altLang="en-US" sz="3200" dirty="0" smtClean="0">
                <a:solidFill>
                  <a:srgbClr val="005682"/>
                </a:solidFill>
                <a:ea typeface="+mn-ea"/>
                <a:cs typeface="Arial" panose="020B0604020202020204" pitchFamily="34" charset="0"/>
              </a:rPr>
              <a:t>      </a:t>
            </a:r>
            <a:r>
              <a:rPr lang="en-US" altLang="en-US" sz="2800" dirty="0" smtClean="0">
                <a:solidFill>
                  <a:srgbClr val="005682"/>
                </a:solidFill>
                <a:ea typeface="+mn-ea"/>
                <a:cs typeface="Arial" panose="020B0604020202020204" pitchFamily="34" charset="0"/>
              </a:rPr>
              <a:t>Part </a:t>
            </a:r>
            <a:r>
              <a:rPr lang="en-US" altLang="en-US" sz="2800" dirty="0">
                <a:solidFill>
                  <a:srgbClr val="005682"/>
                </a:solidFill>
                <a:ea typeface="+mn-ea"/>
                <a:cs typeface="Arial" panose="020B0604020202020204" pitchFamily="34" charset="0"/>
              </a:rPr>
              <a:t>3: Conversations</a:t>
            </a:r>
          </a:p>
          <a:p>
            <a:pPr lvl="1">
              <a:spcBef>
                <a:spcPct val="0"/>
              </a:spcBef>
              <a:spcAft>
                <a:spcPct val="0"/>
              </a:spcAft>
              <a:buFontTx/>
              <a:buNone/>
            </a:pPr>
            <a:r>
              <a:rPr lang="en-US" altLang="en-US" sz="2800" dirty="0">
                <a:solidFill>
                  <a:srgbClr val="005682"/>
                </a:solidFill>
                <a:ea typeface="+mn-ea"/>
                <a:cs typeface="Arial" panose="020B0604020202020204" pitchFamily="34" charset="0"/>
              </a:rPr>
              <a:t>  	Part 4: Talks</a:t>
            </a:r>
          </a:p>
          <a:p>
            <a:pPr lvl="1">
              <a:spcBef>
                <a:spcPct val="0"/>
              </a:spcBef>
              <a:spcAft>
                <a:spcPct val="0"/>
              </a:spcAft>
              <a:buFontTx/>
              <a:buNone/>
            </a:pPr>
            <a:endParaRPr lang="en-US" altLang="en-US" sz="2800" dirty="0">
              <a:solidFill>
                <a:srgbClr val="005682"/>
              </a:solidFill>
              <a:ea typeface="+mn-ea"/>
              <a:cs typeface="Arial" panose="020B0604020202020204" pitchFamily="34" charset="0"/>
            </a:endParaRPr>
          </a:p>
        </p:txBody>
      </p:sp>
      <p:sp>
        <p:nvSpPr>
          <p:cNvPr id="5"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2551686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62890" y="101600"/>
            <a:ext cx="7886700" cy="819302"/>
          </a:xfrm>
        </p:spPr>
        <p:txBody>
          <a:bodyPr>
            <a:normAutofit/>
          </a:bodyPr>
          <a:lstStyle/>
          <a:p>
            <a:pPr eaLnBrk="1" hangingPunct="1"/>
            <a:r>
              <a:rPr lang="en-US" altLang="fr-FR" sz="3200" dirty="0">
                <a:latin typeface="+mj-lt"/>
              </a:rPr>
              <a:t>Contents</a:t>
            </a:r>
          </a:p>
        </p:txBody>
      </p:sp>
      <p:pic>
        <p:nvPicPr>
          <p:cNvPr id="13" name="Picture Placeholder 8"/>
          <p:cNvPicPr>
            <a:picLocks noChangeAspect="1"/>
          </p:cNvPicPr>
          <p:nvPr/>
        </p:nvPicPr>
        <p:blipFill rotWithShape="1">
          <a:blip r:embed="rId3" cstate="print">
            <a:extLst>
              <a:ext uri="{28A0092B-C50C-407E-A947-70E740481C1C}">
                <a14:useLocalDpi xmlns:a14="http://schemas.microsoft.com/office/drawing/2010/main" val="0"/>
              </a:ext>
            </a:extLst>
          </a:blip>
          <a:srcRect l="20013" t="6420" r="32871" b="2633"/>
          <a:stretch/>
        </p:blipFill>
        <p:spPr>
          <a:xfrm>
            <a:off x="0" y="1117600"/>
            <a:ext cx="3962400" cy="5549900"/>
          </a:xfrm>
          <a:prstGeom prst="rect">
            <a:avLst/>
          </a:prstGeom>
        </p:spPr>
      </p:pic>
      <p:grpSp>
        <p:nvGrpSpPr>
          <p:cNvPr id="17" name="Groupe 3"/>
          <p:cNvGrpSpPr>
            <a:grpSpLocks/>
          </p:cNvGrpSpPr>
          <p:nvPr/>
        </p:nvGrpSpPr>
        <p:grpSpPr bwMode="auto">
          <a:xfrm>
            <a:off x="3563015" y="1105850"/>
            <a:ext cx="5441433" cy="863379"/>
            <a:chOff x="1549200" y="1948824"/>
            <a:chExt cx="4947854" cy="863207"/>
          </a:xfrm>
        </p:grpSpPr>
        <p:sp>
          <p:nvSpPr>
            <p:cNvPr id="19" name="Oval 5"/>
            <p:cNvSpPr/>
            <p:nvPr/>
          </p:nvSpPr>
          <p:spPr>
            <a:xfrm>
              <a:off x="1549200" y="1948824"/>
              <a:ext cx="488537" cy="536468"/>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AU" b="1" dirty="0">
                  <a:solidFill>
                    <a:schemeClr val="bg1"/>
                  </a:solidFill>
                  <a:latin typeface="Arial" panose="020B0604020202020204" pitchFamily="34" charset="0"/>
                  <a:cs typeface="Arial" panose="020B0604020202020204" pitchFamily="34" charset="0"/>
                </a:rPr>
                <a:t>1.</a:t>
              </a:r>
            </a:p>
          </p:txBody>
        </p:sp>
        <p:sp>
          <p:nvSpPr>
            <p:cNvPr id="20" name="Rectangle 19"/>
            <p:cNvSpPr/>
            <p:nvPr/>
          </p:nvSpPr>
          <p:spPr>
            <a:xfrm>
              <a:off x="2001644" y="2042743"/>
              <a:ext cx="4495410" cy="769288"/>
            </a:xfrm>
            <a:prstGeom prst="rect">
              <a:avLst/>
            </a:prstGeom>
          </p:spPr>
          <p:txBody>
            <a:bodyPr wrap="square">
              <a:spAutoFit/>
            </a:bodyPr>
            <a:lstStyle/>
            <a:p>
              <a:r>
                <a:rPr lang="en-US" sz="2200" dirty="0" smtClean="0">
                  <a:solidFill>
                    <a:schemeClr val="accent2"/>
                  </a:solidFill>
                  <a:latin typeface="Arial" panose="020B0604020202020204" pitchFamily="34" charset="0"/>
                  <a:cs typeface="Arial" panose="020B0604020202020204" pitchFamily="34" charset="0"/>
                </a:rPr>
                <a:t>Introduction: who are ETS and ETS Global?</a:t>
              </a:r>
              <a:endParaRPr lang="en-US" sz="2200" dirty="0">
                <a:solidFill>
                  <a:schemeClr val="accent2"/>
                </a:solidFill>
                <a:latin typeface="Arial" panose="020B0604020202020204" pitchFamily="34" charset="0"/>
                <a:cs typeface="Arial" panose="020B0604020202020204" pitchFamily="34" charset="0"/>
              </a:endParaRPr>
            </a:p>
          </p:txBody>
        </p:sp>
      </p:grpSp>
      <p:grpSp>
        <p:nvGrpSpPr>
          <p:cNvPr id="40" name="Groupe 3"/>
          <p:cNvGrpSpPr>
            <a:grpSpLocks/>
          </p:cNvGrpSpPr>
          <p:nvPr/>
        </p:nvGrpSpPr>
        <p:grpSpPr bwMode="auto">
          <a:xfrm>
            <a:off x="3567398" y="4103992"/>
            <a:ext cx="5576602" cy="806898"/>
            <a:chOff x="1501035" y="1948824"/>
            <a:chExt cx="5577923" cy="806737"/>
          </a:xfrm>
        </p:grpSpPr>
        <p:sp>
          <p:nvSpPr>
            <p:cNvPr id="41" name="Oval 5"/>
            <p:cNvSpPr/>
            <p:nvPr/>
          </p:nvSpPr>
          <p:spPr>
            <a:xfrm>
              <a:off x="1501035" y="1948824"/>
              <a:ext cx="536702" cy="536468"/>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AU" b="1" dirty="0">
                  <a:solidFill>
                    <a:schemeClr val="bg1"/>
                  </a:solidFill>
                  <a:latin typeface="Arial" panose="020B0604020202020204" pitchFamily="34" charset="0"/>
                  <a:cs typeface="Arial" panose="020B0604020202020204" pitchFamily="34" charset="0"/>
                </a:rPr>
                <a:t>3</a:t>
              </a:r>
              <a:r>
                <a:rPr lang="en-AU" b="1" dirty="0" smtClean="0">
                  <a:solidFill>
                    <a:schemeClr val="bg1"/>
                  </a:solidFill>
                  <a:latin typeface="Arial" panose="020B0604020202020204" pitchFamily="34" charset="0"/>
                  <a:cs typeface="Arial" panose="020B0604020202020204" pitchFamily="34" charset="0"/>
                </a:rPr>
                <a:t>.</a:t>
              </a:r>
              <a:endParaRPr lang="en-AU" b="1" dirty="0">
                <a:solidFill>
                  <a:schemeClr val="bg1"/>
                </a:solidFill>
                <a:latin typeface="Arial" panose="020B0604020202020204" pitchFamily="34" charset="0"/>
                <a:cs typeface="Arial" panose="020B0604020202020204" pitchFamily="34" charset="0"/>
              </a:endParaRPr>
            </a:p>
          </p:txBody>
        </p:sp>
        <p:sp>
          <p:nvSpPr>
            <p:cNvPr id="42" name="Rectangle 41"/>
            <p:cNvSpPr/>
            <p:nvPr/>
          </p:nvSpPr>
          <p:spPr>
            <a:xfrm>
              <a:off x="2037738" y="1986273"/>
              <a:ext cx="5041220" cy="769288"/>
            </a:xfrm>
            <a:prstGeom prst="rect">
              <a:avLst/>
            </a:prstGeom>
          </p:spPr>
          <p:txBody>
            <a:bodyPr wrap="square">
              <a:spAutoFit/>
            </a:bodyPr>
            <a:lstStyle/>
            <a:p>
              <a:r>
                <a:rPr lang="en-US" sz="2200" dirty="0" smtClean="0">
                  <a:solidFill>
                    <a:schemeClr val="accent2"/>
                  </a:solidFill>
                  <a:latin typeface="Arial" panose="020B0604020202020204" pitchFamily="34" charset="0"/>
                  <a:cs typeface="Arial" panose="020B0604020202020204" pitchFamily="34" charset="0"/>
                </a:rPr>
                <a:t>Assessments, learning objectives and classroom activities</a:t>
              </a:r>
              <a:endParaRPr lang="en-US" sz="2200" dirty="0">
                <a:solidFill>
                  <a:schemeClr val="accent2"/>
                </a:solidFill>
                <a:latin typeface="Arial" panose="020B0604020202020204" pitchFamily="34" charset="0"/>
                <a:cs typeface="Arial" panose="020B0604020202020204" pitchFamily="34" charset="0"/>
              </a:endParaRPr>
            </a:p>
          </p:txBody>
        </p:sp>
      </p:grpSp>
      <p:sp>
        <p:nvSpPr>
          <p:cNvPr id="45"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grpSp>
        <p:nvGrpSpPr>
          <p:cNvPr id="30" name="Groupe 3"/>
          <p:cNvGrpSpPr>
            <a:grpSpLocks/>
          </p:cNvGrpSpPr>
          <p:nvPr/>
        </p:nvGrpSpPr>
        <p:grpSpPr bwMode="auto">
          <a:xfrm>
            <a:off x="3563015" y="2485394"/>
            <a:ext cx="4958685" cy="1201933"/>
            <a:chOff x="1549200" y="1948824"/>
            <a:chExt cx="4493906" cy="1201694"/>
          </a:xfrm>
        </p:grpSpPr>
        <p:sp>
          <p:nvSpPr>
            <p:cNvPr id="31" name="Oval 5"/>
            <p:cNvSpPr/>
            <p:nvPr/>
          </p:nvSpPr>
          <p:spPr>
            <a:xfrm>
              <a:off x="1549200" y="1948824"/>
              <a:ext cx="488537" cy="536468"/>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AU" b="1" dirty="0">
                  <a:solidFill>
                    <a:schemeClr val="bg1"/>
                  </a:solidFill>
                  <a:latin typeface="Arial" panose="020B0604020202020204" pitchFamily="34" charset="0"/>
                  <a:cs typeface="Arial" panose="020B0604020202020204" pitchFamily="34" charset="0"/>
                </a:rPr>
                <a:t>2</a:t>
              </a:r>
              <a:r>
                <a:rPr lang="en-AU" b="1" dirty="0" smtClean="0">
                  <a:solidFill>
                    <a:schemeClr val="bg1"/>
                  </a:solidFill>
                  <a:latin typeface="Arial" panose="020B0604020202020204" pitchFamily="34" charset="0"/>
                  <a:cs typeface="Arial" panose="020B0604020202020204" pitchFamily="34" charset="0"/>
                </a:rPr>
                <a:t>.</a:t>
              </a:r>
              <a:endParaRPr lang="en-AU" b="1" dirty="0">
                <a:solidFill>
                  <a:schemeClr val="bg1"/>
                </a:solidFill>
                <a:latin typeface="Arial" panose="020B0604020202020204" pitchFamily="34" charset="0"/>
                <a:cs typeface="Arial" panose="020B0604020202020204" pitchFamily="34" charset="0"/>
              </a:endParaRPr>
            </a:p>
          </p:txBody>
        </p:sp>
        <p:sp>
          <p:nvSpPr>
            <p:cNvPr id="32" name="Rectangle 31"/>
            <p:cNvSpPr/>
            <p:nvPr/>
          </p:nvSpPr>
          <p:spPr>
            <a:xfrm>
              <a:off x="2001643" y="2042743"/>
              <a:ext cx="4041463" cy="1107775"/>
            </a:xfrm>
            <a:prstGeom prst="rect">
              <a:avLst/>
            </a:prstGeom>
          </p:spPr>
          <p:txBody>
            <a:bodyPr wrap="square">
              <a:spAutoFit/>
            </a:bodyPr>
            <a:lstStyle/>
            <a:p>
              <a:r>
                <a:rPr lang="en-US" sz="2200" dirty="0" smtClean="0">
                  <a:solidFill>
                    <a:schemeClr val="accent2"/>
                  </a:solidFill>
                  <a:latin typeface="Arial" panose="020B0604020202020204" pitchFamily="34" charset="0"/>
                  <a:cs typeface="Arial" panose="020B0604020202020204" pitchFamily="34" charset="0"/>
                </a:rPr>
                <a:t>English-proficiency assessment for the workplace: skills and score descriptors</a:t>
              </a:r>
              <a:endParaRPr lang="en-US" sz="2200" dirty="0">
                <a:solidFill>
                  <a:schemeClr val="accent2">
                    <a:lumMod val="7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500329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381000" y="800100"/>
            <a:ext cx="7924800" cy="563563"/>
          </a:xfrm>
        </p:spPr>
        <p:txBody>
          <a:bodyPr>
            <a:normAutofit/>
          </a:bodyPr>
          <a:lstStyle/>
          <a:p>
            <a:pPr indent="-342900">
              <a:spcAft>
                <a:spcPct val="0"/>
              </a:spcAft>
            </a:pPr>
            <a:r>
              <a:rPr lang="en-US" altLang="en-US" sz="3200" dirty="0">
                <a:solidFill>
                  <a:srgbClr val="005682"/>
                </a:solidFill>
                <a:ea typeface="+mn-ea"/>
              </a:rPr>
              <a:t>What is tested here?</a:t>
            </a:r>
          </a:p>
        </p:txBody>
      </p:sp>
      <p:sp>
        <p:nvSpPr>
          <p:cNvPr id="28675" name="Rectangle 3"/>
          <p:cNvSpPr>
            <a:spLocks noGrp="1" noChangeArrowheads="1"/>
          </p:cNvSpPr>
          <p:nvPr>
            <p:ph type="body" idx="4294967295"/>
          </p:nvPr>
        </p:nvSpPr>
        <p:spPr>
          <a:xfrm>
            <a:off x="0" y="2057400"/>
            <a:ext cx="9144000" cy="3048000"/>
          </a:xfrm>
        </p:spPr>
        <p:txBody>
          <a:bodyPr>
            <a:noAutofit/>
          </a:bodyPr>
          <a:lstStyle/>
          <a:p>
            <a:pPr marL="114300" indent="-342900">
              <a:spcBef>
                <a:spcPct val="0"/>
              </a:spcBef>
              <a:spcAft>
                <a:spcPct val="0"/>
              </a:spcAft>
              <a:buNone/>
            </a:pPr>
            <a:r>
              <a:rPr lang="en-US" altLang="en-US" sz="3200" b="1" dirty="0">
                <a:solidFill>
                  <a:srgbClr val="991724"/>
                </a:solidFill>
              </a:rPr>
              <a:t>41.	   What are the speakers discussing?</a:t>
            </a:r>
          </a:p>
          <a:p>
            <a:pPr marL="114300" indent="-342900">
              <a:spcBef>
                <a:spcPct val="0"/>
              </a:spcBef>
              <a:spcAft>
                <a:spcPct val="0"/>
              </a:spcAft>
              <a:buNone/>
            </a:pPr>
            <a:r>
              <a:rPr lang="en-US" altLang="en-US" sz="3200" b="1" dirty="0">
                <a:solidFill>
                  <a:srgbClr val="991724"/>
                </a:solidFill>
              </a:rPr>
              <a:t>		</a:t>
            </a:r>
          </a:p>
          <a:p>
            <a:pPr marL="114300" indent="-342900">
              <a:spcBef>
                <a:spcPct val="0"/>
              </a:spcBef>
              <a:spcAft>
                <a:spcPct val="0"/>
              </a:spcAft>
              <a:buNone/>
            </a:pPr>
            <a:r>
              <a:rPr lang="en-US" altLang="en-US" sz="3200" b="1" dirty="0">
                <a:solidFill>
                  <a:srgbClr val="991724"/>
                </a:solidFill>
              </a:rPr>
              <a:t>		(A)	Their homes</a:t>
            </a:r>
          </a:p>
          <a:p>
            <a:pPr marL="114300" indent="-342900">
              <a:spcBef>
                <a:spcPct val="0"/>
              </a:spcBef>
              <a:spcAft>
                <a:spcPct val="0"/>
              </a:spcAft>
              <a:buNone/>
            </a:pPr>
            <a:r>
              <a:rPr lang="en-US" altLang="en-US" sz="3200" b="1" dirty="0">
                <a:solidFill>
                  <a:srgbClr val="991724"/>
                </a:solidFill>
              </a:rPr>
              <a:t>		(B)	Their jobs</a:t>
            </a:r>
          </a:p>
          <a:p>
            <a:pPr marL="114300" indent="-342900">
              <a:spcBef>
                <a:spcPct val="0"/>
              </a:spcBef>
              <a:spcAft>
                <a:spcPct val="0"/>
              </a:spcAft>
              <a:buNone/>
            </a:pPr>
            <a:r>
              <a:rPr lang="en-US" altLang="en-US" sz="3200" b="1" dirty="0">
                <a:solidFill>
                  <a:srgbClr val="991724"/>
                </a:solidFill>
              </a:rPr>
              <a:t>		(C)	Their travel plans</a:t>
            </a:r>
          </a:p>
          <a:p>
            <a:pPr marL="114300" indent="-342900">
              <a:spcBef>
                <a:spcPct val="0"/>
              </a:spcBef>
              <a:spcAft>
                <a:spcPct val="0"/>
              </a:spcAft>
              <a:buNone/>
            </a:pPr>
            <a:r>
              <a:rPr lang="en-US" altLang="en-US" sz="3200" b="1" dirty="0">
                <a:solidFill>
                  <a:srgbClr val="991724"/>
                </a:solidFill>
              </a:rPr>
              <a:t>		(D)	Their favorite cities</a:t>
            </a:r>
          </a:p>
          <a:p>
            <a:pPr marL="114300" indent="-342900">
              <a:spcBef>
                <a:spcPct val="0"/>
              </a:spcBef>
              <a:spcAft>
                <a:spcPct val="0"/>
              </a:spcAft>
              <a:buNone/>
            </a:pPr>
            <a:endParaRPr lang="en-US" altLang="en-US" sz="3200" dirty="0">
              <a:solidFill>
                <a:srgbClr val="005682"/>
              </a:solidFill>
            </a:endParaRPr>
          </a:p>
          <a:p>
            <a:pPr marL="114300" indent="-342900">
              <a:spcBef>
                <a:spcPct val="0"/>
              </a:spcBef>
              <a:spcAft>
                <a:spcPct val="0"/>
              </a:spcAft>
              <a:buNone/>
            </a:pPr>
            <a:endParaRPr lang="en-US" altLang="en-US" sz="3200" b="1" dirty="0">
              <a:solidFill>
                <a:srgbClr val="005682"/>
              </a:solidFill>
            </a:endParaRPr>
          </a:p>
        </p:txBody>
      </p:sp>
      <p:pic>
        <p:nvPicPr>
          <p:cNvPr id="531460" name="TOEIC_sample_test_Part_III (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srcRect/>
          <a:stretch>
            <a:fillRect/>
          </a:stretch>
        </p:blipFill>
        <p:spPr bwMode="auto">
          <a:xfrm>
            <a:off x="6197600" y="2590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txBox="1">
            <a:spLocks/>
          </p:cNvSpPr>
          <p:nvPr/>
        </p:nvSpPr>
        <p:spPr>
          <a:xfrm>
            <a:off x="481872" y="5880516"/>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10714145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146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73673" fill="hold"/>
                                        <p:tgtEl>
                                          <p:spTgt spid="531460"/>
                                        </p:tgtEl>
                                      </p:cBhvr>
                                    </p:cmd>
                                  </p:childTnLst>
                                </p:cTn>
                              </p:par>
                            </p:childTnLst>
                          </p:cTn>
                        </p:par>
                      </p:childTnLst>
                    </p:cTn>
                  </p:par>
                </p:childTnLst>
              </p:cTn>
              <p:nextCondLst>
                <p:cond evt="onClick" delay="0">
                  <p:tgtEl>
                    <p:spTgt spid="53146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31460"/>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txBox="1">
            <a:spLocks noGrp="1"/>
          </p:cNvSpPr>
          <p:nvPr/>
        </p:nvSpPr>
        <p:spPr bwMode="auto">
          <a:xfrm>
            <a:off x="4343400" y="62468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lgn="ctr">
              <a:spcBef>
                <a:spcPct val="0"/>
              </a:spcBef>
              <a:spcAft>
                <a:spcPct val="0"/>
              </a:spcAft>
              <a:buFontTx/>
              <a:buNone/>
            </a:pPr>
            <a:endParaRPr lang="en-US" altLang="en-US" sz="800">
              <a:solidFill>
                <a:schemeClr val="tx1"/>
              </a:solidFill>
            </a:endParaRPr>
          </a:p>
        </p:txBody>
      </p:sp>
      <p:sp>
        <p:nvSpPr>
          <p:cNvPr id="29699" name="Rectangle 2"/>
          <p:cNvSpPr>
            <a:spLocks noGrp="1" noChangeArrowheads="1"/>
          </p:cNvSpPr>
          <p:nvPr>
            <p:ph type="title" idx="4294967295"/>
          </p:nvPr>
        </p:nvSpPr>
        <p:spPr>
          <a:xfrm>
            <a:off x="304800" y="274638"/>
            <a:ext cx="7924800" cy="563562"/>
          </a:xfrm>
        </p:spPr>
        <p:txBody>
          <a:bodyPr>
            <a:normAutofit fontScale="90000"/>
          </a:bodyPr>
          <a:lstStyle/>
          <a:p>
            <a:pPr eaLnBrk="1" hangingPunct="1"/>
            <a:r>
              <a:rPr lang="en-US" altLang="en-US" sz="3600" smtClean="0">
                <a:latin typeface="Arial" pitchFamily="34" charset="0"/>
              </a:rPr>
              <a:t>What is tested here?</a:t>
            </a:r>
          </a:p>
        </p:txBody>
      </p:sp>
      <p:sp>
        <p:nvSpPr>
          <p:cNvPr id="29700" name="Rectangle 3"/>
          <p:cNvSpPr>
            <a:spLocks noGrp="1" noChangeArrowheads="1"/>
          </p:cNvSpPr>
          <p:nvPr>
            <p:ph type="body" idx="4294967295"/>
          </p:nvPr>
        </p:nvSpPr>
        <p:spPr>
          <a:xfrm>
            <a:off x="0" y="1752600"/>
            <a:ext cx="8509000" cy="3276600"/>
          </a:xfrm>
        </p:spPr>
        <p:txBody>
          <a:bodyPr>
            <a:normAutofit/>
          </a:bodyPr>
          <a:lstStyle/>
          <a:p>
            <a:pPr marL="457200" indent="-457200" eaLnBrk="1" hangingPunct="1">
              <a:buFontTx/>
              <a:buNone/>
            </a:pPr>
            <a:endParaRPr lang="en-US" altLang="en-US" sz="1200" b="1" dirty="0" smtClean="0"/>
          </a:p>
          <a:p>
            <a:pPr marL="114300" indent="-342900">
              <a:spcBef>
                <a:spcPct val="0"/>
              </a:spcBef>
              <a:spcAft>
                <a:spcPct val="0"/>
              </a:spcAft>
              <a:buNone/>
            </a:pPr>
            <a:r>
              <a:rPr lang="en-US" altLang="en-US" sz="3200" b="1" dirty="0">
                <a:solidFill>
                  <a:srgbClr val="005682"/>
                </a:solidFill>
              </a:rPr>
              <a:t>  </a:t>
            </a:r>
            <a:r>
              <a:rPr lang="en-US" altLang="en-US" sz="3200" b="1" dirty="0">
                <a:solidFill>
                  <a:srgbClr val="991724"/>
                </a:solidFill>
              </a:rPr>
              <a:t>42. What does the man want to do?</a:t>
            </a:r>
          </a:p>
          <a:p>
            <a:pPr marL="114300" indent="-342900">
              <a:spcBef>
                <a:spcPct val="0"/>
              </a:spcBef>
              <a:spcAft>
                <a:spcPct val="0"/>
              </a:spcAft>
              <a:buNone/>
            </a:pPr>
            <a:endParaRPr lang="en-US" altLang="en-US" sz="3200" b="1" dirty="0">
              <a:solidFill>
                <a:srgbClr val="991724"/>
              </a:solidFill>
            </a:endParaRPr>
          </a:p>
          <a:p>
            <a:pPr marL="114300" indent="-342900">
              <a:spcBef>
                <a:spcPct val="0"/>
              </a:spcBef>
              <a:spcAft>
                <a:spcPct val="0"/>
              </a:spcAft>
              <a:buNone/>
            </a:pPr>
            <a:r>
              <a:rPr lang="en-US" altLang="en-US" sz="3200" b="1" dirty="0">
                <a:solidFill>
                  <a:srgbClr val="991724"/>
                </a:solidFill>
              </a:rPr>
              <a:t>		(A)	Get a new job</a:t>
            </a:r>
          </a:p>
          <a:p>
            <a:pPr marL="114300" indent="-342900">
              <a:spcBef>
                <a:spcPct val="0"/>
              </a:spcBef>
              <a:spcAft>
                <a:spcPct val="0"/>
              </a:spcAft>
              <a:buNone/>
            </a:pPr>
            <a:r>
              <a:rPr lang="en-US" altLang="en-US" sz="3200" b="1" dirty="0">
                <a:solidFill>
                  <a:srgbClr val="991724"/>
                </a:solidFill>
              </a:rPr>
              <a:t>		(B)	Visit another city</a:t>
            </a:r>
          </a:p>
          <a:p>
            <a:pPr marL="114300" indent="-342900">
              <a:spcBef>
                <a:spcPct val="0"/>
              </a:spcBef>
              <a:spcAft>
                <a:spcPct val="0"/>
              </a:spcAft>
              <a:buNone/>
            </a:pPr>
            <a:r>
              <a:rPr lang="en-US" altLang="en-US" sz="3200" b="1" dirty="0">
                <a:solidFill>
                  <a:srgbClr val="991724"/>
                </a:solidFill>
              </a:rPr>
              <a:t>		(C)	Find a larger apartment</a:t>
            </a:r>
          </a:p>
          <a:p>
            <a:pPr marL="114300" indent="-342900">
              <a:spcBef>
                <a:spcPct val="0"/>
              </a:spcBef>
              <a:spcAft>
                <a:spcPct val="0"/>
              </a:spcAft>
              <a:buNone/>
            </a:pPr>
            <a:r>
              <a:rPr lang="en-US" altLang="en-US" sz="3200" b="1" dirty="0">
                <a:solidFill>
                  <a:srgbClr val="991724"/>
                </a:solidFill>
              </a:rPr>
              <a:t>		(D)	Move to the country</a:t>
            </a:r>
          </a:p>
          <a:p>
            <a:pPr marL="114300" indent="-342900">
              <a:spcBef>
                <a:spcPct val="0"/>
              </a:spcBef>
              <a:spcAft>
                <a:spcPct val="0"/>
              </a:spcAft>
              <a:buNone/>
            </a:pPr>
            <a:endParaRPr lang="en-US" altLang="en-US" sz="3200" dirty="0">
              <a:solidFill>
                <a:srgbClr val="005682"/>
              </a:solidFill>
            </a:endParaRPr>
          </a:p>
        </p:txBody>
      </p:sp>
      <p:sp>
        <p:nvSpPr>
          <p:cNvPr id="6"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1887276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304800" y="304800"/>
            <a:ext cx="7924800" cy="563563"/>
          </a:xfrm>
        </p:spPr>
        <p:txBody>
          <a:bodyPr>
            <a:normAutofit fontScale="90000"/>
          </a:bodyPr>
          <a:lstStyle/>
          <a:p>
            <a:pPr eaLnBrk="1" hangingPunct="1"/>
            <a:r>
              <a:rPr lang="en-US" altLang="en-US" sz="3600" smtClean="0">
                <a:latin typeface="Arial" pitchFamily="34" charset="0"/>
              </a:rPr>
              <a:t>What is tested here?</a:t>
            </a:r>
          </a:p>
        </p:txBody>
      </p:sp>
      <p:sp>
        <p:nvSpPr>
          <p:cNvPr id="30723" name="Rectangle 3"/>
          <p:cNvSpPr>
            <a:spLocks noGrp="1" noChangeArrowheads="1"/>
          </p:cNvSpPr>
          <p:nvPr>
            <p:ph type="body" idx="4294967295"/>
          </p:nvPr>
        </p:nvSpPr>
        <p:spPr>
          <a:xfrm>
            <a:off x="0" y="1371600"/>
            <a:ext cx="9385300" cy="3048000"/>
          </a:xfrm>
        </p:spPr>
        <p:txBody>
          <a:bodyPr>
            <a:noAutofit/>
          </a:bodyPr>
          <a:lstStyle/>
          <a:p>
            <a:pPr marL="457200" indent="-457200" eaLnBrk="1" hangingPunct="1">
              <a:lnSpc>
                <a:spcPct val="80000"/>
              </a:lnSpc>
              <a:buFontTx/>
              <a:buNone/>
            </a:pPr>
            <a:endParaRPr lang="en-US" altLang="en-US" sz="3200" b="1" dirty="0">
              <a:solidFill>
                <a:srgbClr val="005682"/>
              </a:solidFill>
            </a:endParaRPr>
          </a:p>
          <a:p>
            <a:pPr marL="114300" indent="-342900">
              <a:spcBef>
                <a:spcPct val="0"/>
              </a:spcBef>
              <a:spcAft>
                <a:spcPct val="0"/>
              </a:spcAft>
              <a:buNone/>
            </a:pPr>
            <a:r>
              <a:rPr lang="en-US" altLang="en-US" sz="3200" dirty="0">
                <a:solidFill>
                  <a:srgbClr val="005682"/>
                </a:solidFill>
              </a:rPr>
              <a:t>  </a:t>
            </a:r>
            <a:r>
              <a:rPr lang="en-US" altLang="en-US" sz="3200" b="1" dirty="0">
                <a:solidFill>
                  <a:srgbClr val="991724"/>
                </a:solidFill>
              </a:rPr>
              <a:t>43. What can be inferred about the woman?</a:t>
            </a:r>
          </a:p>
          <a:p>
            <a:pPr marL="114300" indent="-342900">
              <a:spcBef>
                <a:spcPct val="0"/>
              </a:spcBef>
              <a:spcAft>
                <a:spcPct val="0"/>
              </a:spcAft>
              <a:buNone/>
            </a:pPr>
            <a:endParaRPr lang="en-US" altLang="en-US" sz="3200" b="1" dirty="0">
              <a:solidFill>
                <a:srgbClr val="991724"/>
              </a:solidFill>
            </a:endParaRPr>
          </a:p>
          <a:p>
            <a:pPr marL="114300" indent="-342900">
              <a:spcBef>
                <a:spcPct val="0"/>
              </a:spcBef>
              <a:spcAft>
                <a:spcPct val="0"/>
              </a:spcAft>
              <a:buNone/>
            </a:pPr>
            <a:r>
              <a:rPr lang="en-US" altLang="en-US" sz="3200" b="1" dirty="0">
                <a:solidFill>
                  <a:srgbClr val="991724"/>
                </a:solidFill>
              </a:rPr>
              <a:t>		(A)	Her house is very small.</a:t>
            </a:r>
          </a:p>
          <a:p>
            <a:pPr marL="114300" indent="-342900">
              <a:spcBef>
                <a:spcPct val="0"/>
              </a:spcBef>
              <a:spcAft>
                <a:spcPct val="0"/>
              </a:spcAft>
              <a:buNone/>
            </a:pPr>
            <a:r>
              <a:rPr lang="en-US" altLang="en-US" sz="3200" b="1" dirty="0">
                <a:solidFill>
                  <a:srgbClr val="991724"/>
                </a:solidFill>
              </a:rPr>
              <a:t>		(B)	She thinks the city is exciting.</a:t>
            </a:r>
          </a:p>
          <a:p>
            <a:pPr marL="114300" indent="-342900">
              <a:spcBef>
                <a:spcPct val="0"/>
              </a:spcBef>
              <a:spcAft>
                <a:spcPct val="0"/>
              </a:spcAft>
              <a:buNone/>
            </a:pPr>
            <a:r>
              <a:rPr lang="en-US" altLang="en-US" sz="3200" b="1" dirty="0">
                <a:solidFill>
                  <a:srgbClr val="991724"/>
                </a:solidFill>
              </a:rPr>
              <a:t>		(C)	Her job is very difficult.</a:t>
            </a:r>
          </a:p>
          <a:p>
            <a:pPr marL="114300" indent="-342900">
              <a:spcBef>
                <a:spcPct val="0"/>
              </a:spcBef>
              <a:spcAft>
                <a:spcPct val="0"/>
              </a:spcAft>
              <a:buNone/>
            </a:pPr>
            <a:r>
              <a:rPr lang="en-US" altLang="en-US" sz="3200" b="1" dirty="0">
                <a:solidFill>
                  <a:srgbClr val="991724"/>
                </a:solidFill>
              </a:rPr>
              <a:t>		(D)	She lives outside the city.</a:t>
            </a:r>
          </a:p>
        </p:txBody>
      </p:sp>
      <p:sp>
        <p:nvSpPr>
          <p:cNvPr id="4"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958646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762000" y="762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spcBef>
                <a:spcPct val="0"/>
              </a:spcBef>
              <a:spcAft>
                <a:spcPct val="0"/>
              </a:spcAft>
              <a:buFontTx/>
              <a:buNone/>
            </a:pPr>
            <a:r>
              <a:rPr lang="en-US" altLang="en-US" sz="3600" dirty="0">
                <a:solidFill>
                  <a:srgbClr val="FFFFFF"/>
                </a:solidFill>
              </a:rPr>
              <a:t>The purpose of the </a:t>
            </a:r>
            <a:br>
              <a:rPr lang="en-US" altLang="en-US" sz="3600" dirty="0">
                <a:solidFill>
                  <a:srgbClr val="FFFFFF"/>
                </a:solidFill>
              </a:rPr>
            </a:br>
            <a:r>
              <a:rPr lang="en-US" altLang="en-US" sz="3600" i="1" dirty="0">
                <a:solidFill>
                  <a:srgbClr val="FFFFFF"/>
                </a:solidFill>
              </a:rPr>
              <a:t>TOEIC</a:t>
            </a:r>
            <a:r>
              <a:rPr lang="en-US" altLang="en-US" sz="3600" dirty="0">
                <a:solidFill>
                  <a:srgbClr val="FFFFFF"/>
                </a:solidFill>
              </a:rPr>
              <a:t> Listening Test is to...</a:t>
            </a:r>
          </a:p>
        </p:txBody>
      </p:sp>
      <p:sp>
        <p:nvSpPr>
          <p:cNvPr id="23555" name="Text Box 7"/>
          <p:cNvSpPr txBox="1">
            <a:spLocks noChangeArrowheads="1"/>
          </p:cNvSpPr>
          <p:nvPr/>
        </p:nvSpPr>
        <p:spPr bwMode="auto">
          <a:xfrm>
            <a:off x="831850" y="2133600"/>
            <a:ext cx="7696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spcBef>
                <a:spcPct val="50000"/>
              </a:spcBef>
              <a:spcAft>
                <a:spcPct val="0"/>
              </a:spcAft>
              <a:buFontTx/>
              <a:buNone/>
            </a:pPr>
            <a:r>
              <a:rPr lang="en-US" altLang="en-US" sz="3200" dirty="0" smtClean="0">
                <a:solidFill>
                  <a:srgbClr val="005682"/>
                </a:solidFill>
                <a:ea typeface="+mn-ea"/>
                <a:cs typeface="Arial" panose="020B0604020202020204" pitchFamily="34" charset="0"/>
              </a:rPr>
              <a:t>The purpose of the Reading section is ….to assess </a:t>
            </a:r>
            <a:r>
              <a:rPr lang="en-US" altLang="en-US" sz="3200" dirty="0" smtClean="0">
                <a:solidFill>
                  <a:srgbClr val="00519A"/>
                </a:solidFill>
              </a:rPr>
              <a:t>how </a:t>
            </a:r>
            <a:r>
              <a:rPr lang="en-US" altLang="en-US" sz="3200" dirty="0">
                <a:solidFill>
                  <a:srgbClr val="00519A"/>
                </a:solidFill>
              </a:rPr>
              <a:t>well a test taker can understand written English in everyday and workplace contexts.</a:t>
            </a:r>
          </a:p>
        </p:txBody>
      </p:sp>
      <p:sp>
        <p:nvSpPr>
          <p:cNvPr id="4" name="Title 1"/>
          <p:cNvSpPr txBox="1">
            <a:spLocks/>
          </p:cNvSpPr>
          <p:nvPr/>
        </p:nvSpPr>
        <p:spPr>
          <a:xfrm>
            <a:off x="641350" y="537405"/>
            <a:ext cx="7886700" cy="663573"/>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2800" b="1" kern="1200">
                <a:solidFill>
                  <a:schemeClr val="accent2"/>
                </a:solidFill>
                <a:latin typeface="Arial" panose="020B0604020202020204" pitchFamily="34" charset="0"/>
                <a:ea typeface="+mj-ea"/>
                <a:cs typeface="Arial" panose="020B0604020202020204" pitchFamily="34" charset="0"/>
              </a:defRPr>
            </a:lvl1pPr>
          </a:lstStyle>
          <a:p>
            <a:r>
              <a:rPr lang="en-US" sz="3200" i="1" dirty="0" smtClean="0"/>
              <a:t>TOEIC</a:t>
            </a:r>
            <a:r>
              <a:rPr lang="en-GB" sz="3200" baseline="30000" dirty="0" smtClean="0"/>
              <a:t>®</a:t>
            </a:r>
            <a:r>
              <a:rPr lang="en-US" sz="3200" dirty="0" smtClean="0"/>
              <a:t> Listening and Reading Test Skills Assessed </a:t>
            </a:r>
            <a:endParaRPr lang="en-US" sz="3200" dirty="0"/>
          </a:p>
        </p:txBody>
      </p:sp>
      <p:sp>
        <p:nvSpPr>
          <p:cNvPr id="5"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1155924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txBox="1">
            <a:spLocks noGrp="1"/>
          </p:cNvSpPr>
          <p:nvPr/>
        </p:nvSpPr>
        <p:spPr bwMode="auto">
          <a:xfrm>
            <a:off x="4343400" y="62468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lgn="ctr">
              <a:spcBef>
                <a:spcPct val="0"/>
              </a:spcBef>
              <a:spcAft>
                <a:spcPct val="0"/>
              </a:spcAft>
              <a:buFontTx/>
              <a:buNone/>
            </a:pPr>
            <a:endParaRPr lang="en-US" altLang="en-US" sz="800">
              <a:solidFill>
                <a:schemeClr val="tx1"/>
              </a:solidFill>
            </a:endParaRPr>
          </a:p>
        </p:txBody>
      </p:sp>
      <p:sp>
        <p:nvSpPr>
          <p:cNvPr id="34819" name="Rectangle 2"/>
          <p:cNvSpPr>
            <a:spLocks noChangeArrowheads="1"/>
          </p:cNvSpPr>
          <p:nvPr/>
        </p:nvSpPr>
        <p:spPr bwMode="auto">
          <a:xfrm>
            <a:off x="762000" y="22860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spcBef>
                <a:spcPct val="0"/>
              </a:spcBef>
              <a:spcAft>
                <a:spcPct val="0"/>
              </a:spcAft>
              <a:buFontTx/>
              <a:buNone/>
            </a:pPr>
            <a:r>
              <a:rPr lang="en-US" altLang="en-US" sz="3600">
                <a:solidFill>
                  <a:srgbClr val="FFFFFF"/>
                </a:solidFill>
              </a:rPr>
              <a:t>The </a:t>
            </a:r>
            <a:r>
              <a:rPr lang="en-US" altLang="en-US" sz="3600" i="1">
                <a:solidFill>
                  <a:srgbClr val="FFFFFF"/>
                </a:solidFill>
              </a:rPr>
              <a:t>TOEIC</a:t>
            </a:r>
            <a:r>
              <a:rPr lang="en-US" altLang="en-US" sz="3600">
                <a:solidFill>
                  <a:srgbClr val="FFFFFF"/>
                </a:solidFill>
              </a:rPr>
              <a:t> Reading Test</a:t>
            </a:r>
          </a:p>
        </p:txBody>
      </p:sp>
      <p:sp>
        <p:nvSpPr>
          <p:cNvPr id="34820" name="Text Box 3"/>
          <p:cNvSpPr txBox="1">
            <a:spLocks noChangeArrowheads="1"/>
          </p:cNvSpPr>
          <p:nvPr/>
        </p:nvSpPr>
        <p:spPr bwMode="auto">
          <a:xfrm>
            <a:off x="508000" y="228600"/>
            <a:ext cx="79502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800100" indent="-34290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spcBef>
                <a:spcPct val="0"/>
              </a:spcBef>
              <a:spcAft>
                <a:spcPct val="0"/>
              </a:spcAft>
              <a:buFontTx/>
              <a:buNone/>
            </a:pPr>
            <a:r>
              <a:rPr lang="en-US" altLang="en-US" sz="3200" b="1" dirty="0" smtClean="0">
                <a:solidFill>
                  <a:srgbClr val="00519A"/>
                </a:solidFill>
              </a:rPr>
              <a:t>Claims:</a:t>
            </a:r>
            <a:r>
              <a:rPr lang="en-US" altLang="en-US" sz="3200" dirty="0" smtClean="0">
                <a:solidFill>
                  <a:srgbClr val="00519A"/>
                </a:solidFill>
              </a:rPr>
              <a:t> </a:t>
            </a:r>
          </a:p>
          <a:p>
            <a:pPr>
              <a:spcBef>
                <a:spcPct val="0"/>
              </a:spcBef>
              <a:spcAft>
                <a:spcPct val="0"/>
              </a:spcAft>
              <a:buFontTx/>
              <a:buNone/>
            </a:pPr>
            <a:endParaRPr lang="en-US" altLang="en-US" sz="3200" dirty="0">
              <a:solidFill>
                <a:srgbClr val="00519A"/>
              </a:solidFill>
            </a:endParaRPr>
          </a:p>
          <a:p>
            <a:pPr>
              <a:spcBef>
                <a:spcPct val="0"/>
              </a:spcBef>
              <a:spcAft>
                <a:spcPct val="0"/>
              </a:spcAft>
              <a:buFontTx/>
              <a:buNone/>
            </a:pPr>
            <a:r>
              <a:rPr lang="en-US" altLang="en-US" sz="3200" dirty="0" smtClean="0">
                <a:solidFill>
                  <a:srgbClr val="00519A"/>
                </a:solidFill>
              </a:rPr>
              <a:t>1. Examinee </a:t>
            </a:r>
            <a:r>
              <a:rPr lang="en-US" altLang="en-US" sz="3200" dirty="0">
                <a:solidFill>
                  <a:srgbClr val="00519A"/>
                </a:solidFill>
              </a:rPr>
              <a:t>can make </a:t>
            </a:r>
            <a:r>
              <a:rPr lang="en-US" altLang="en-US" sz="3200" b="1" u="sng" dirty="0" smtClean="0">
                <a:solidFill>
                  <a:srgbClr val="00519A"/>
                </a:solidFill>
              </a:rPr>
              <a:t>inferences </a:t>
            </a:r>
            <a:r>
              <a:rPr lang="en-US" altLang="en-US" sz="3200" dirty="0" smtClean="0">
                <a:solidFill>
                  <a:srgbClr val="00519A"/>
                </a:solidFill>
              </a:rPr>
              <a:t>based </a:t>
            </a:r>
            <a:r>
              <a:rPr lang="en-US" altLang="en-US" sz="3200" dirty="0">
                <a:solidFill>
                  <a:srgbClr val="00519A"/>
                </a:solidFill>
              </a:rPr>
              <a:t>on information in written texts</a:t>
            </a:r>
            <a:r>
              <a:rPr lang="en-US" altLang="en-US" sz="3200" dirty="0" smtClean="0">
                <a:solidFill>
                  <a:srgbClr val="00519A"/>
                </a:solidFill>
              </a:rPr>
              <a:t>.</a:t>
            </a:r>
            <a:endParaRPr lang="en-US" altLang="en-US" sz="3200" dirty="0">
              <a:solidFill>
                <a:srgbClr val="00519A"/>
              </a:solidFill>
            </a:endParaRPr>
          </a:p>
          <a:p>
            <a:pPr lvl="1">
              <a:spcBef>
                <a:spcPct val="0"/>
              </a:spcBef>
              <a:spcAft>
                <a:spcPct val="0"/>
              </a:spcAft>
              <a:buFontTx/>
              <a:buNone/>
            </a:pPr>
            <a:r>
              <a:rPr lang="en-US" altLang="en-US" dirty="0">
                <a:solidFill>
                  <a:srgbClr val="00519A"/>
                </a:solidFill>
              </a:rPr>
              <a:t>	</a:t>
            </a:r>
            <a:r>
              <a:rPr lang="en-US" altLang="en-US" sz="2800" dirty="0">
                <a:solidFill>
                  <a:srgbClr val="00519A"/>
                </a:solidFill>
              </a:rPr>
              <a:t>Part 7: Reading </a:t>
            </a:r>
            <a:r>
              <a:rPr lang="en-US" altLang="en-US" sz="2800" dirty="0" smtClean="0">
                <a:solidFill>
                  <a:srgbClr val="00519A"/>
                </a:solidFill>
              </a:rPr>
              <a:t>Comprehension (Single </a:t>
            </a:r>
            <a:r>
              <a:rPr lang="en-US" altLang="en-US" sz="2800" dirty="0">
                <a:solidFill>
                  <a:srgbClr val="00519A"/>
                </a:solidFill>
              </a:rPr>
              <a:t>Passages and Double Passages</a:t>
            </a:r>
            <a:r>
              <a:rPr lang="en-US" altLang="en-US" sz="2800" dirty="0" smtClean="0">
                <a:solidFill>
                  <a:srgbClr val="00519A"/>
                </a:solidFill>
              </a:rPr>
              <a:t>)</a:t>
            </a:r>
          </a:p>
          <a:p>
            <a:pPr>
              <a:spcBef>
                <a:spcPct val="0"/>
              </a:spcBef>
              <a:spcAft>
                <a:spcPct val="0"/>
              </a:spcAft>
              <a:buFontTx/>
              <a:buNone/>
            </a:pPr>
            <a:endParaRPr lang="en-US" altLang="en-US" sz="2800" dirty="0" smtClean="0">
              <a:solidFill>
                <a:srgbClr val="00519A"/>
              </a:solidFill>
            </a:endParaRPr>
          </a:p>
          <a:p>
            <a:pPr>
              <a:spcBef>
                <a:spcPct val="0"/>
              </a:spcBef>
              <a:spcAft>
                <a:spcPct val="0"/>
              </a:spcAft>
              <a:buFontTx/>
              <a:buNone/>
            </a:pPr>
            <a:r>
              <a:rPr lang="en-US" altLang="en-US" sz="3200" dirty="0" smtClean="0">
                <a:solidFill>
                  <a:srgbClr val="00519A"/>
                </a:solidFill>
              </a:rPr>
              <a:t>2. Examinee </a:t>
            </a:r>
            <a:r>
              <a:rPr lang="en-US" altLang="en-US" sz="3200" dirty="0">
                <a:solidFill>
                  <a:srgbClr val="00519A"/>
                </a:solidFill>
              </a:rPr>
              <a:t>can </a:t>
            </a:r>
            <a:r>
              <a:rPr lang="en-US" altLang="en-US" sz="3200" b="1" u="sng" dirty="0">
                <a:solidFill>
                  <a:srgbClr val="00519A"/>
                </a:solidFill>
              </a:rPr>
              <a:t>locate and understand specific information</a:t>
            </a:r>
            <a:r>
              <a:rPr lang="en-US" altLang="en-US" sz="3200" dirty="0">
                <a:solidFill>
                  <a:srgbClr val="00519A"/>
                </a:solidFill>
              </a:rPr>
              <a:t> in written texts</a:t>
            </a:r>
            <a:r>
              <a:rPr lang="en-US" altLang="en-US" sz="3200" dirty="0" smtClean="0">
                <a:solidFill>
                  <a:srgbClr val="00519A"/>
                </a:solidFill>
              </a:rPr>
              <a:t>.</a:t>
            </a:r>
            <a:endParaRPr lang="en-US" altLang="en-US" sz="3200" dirty="0">
              <a:solidFill>
                <a:srgbClr val="00519A"/>
              </a:solidFill>
            </a:endParaRPr>
          </a:p>
          <a:p>
            <a:pPr lvl="1">
              <a:spcBef>
                <a:spcPct val="0"/>
              </a:spcBef>
              <a:spcAft>
                <a:spcPct val="0"/>
              </a:spcAft>
              <a:buFontTx/>
              <a:buNone/>
            </a:pPr>
            <a:r>
              <a:rPr lang="en-US" altLang="en-US" sz="2800" dirty="0">
                <a:solidFill>
                  <a:srgbClr val="00519A"/>
                </a:solidFill>
              </a:rPr>
              <a:t>	Part 7: Reading </a:t>
            </a:r>
            <a:r>
              <a:rPr lang="en-US" altLang="en-US" sz="2800" dirty="0" smtClean="0">
                <a:solidFill>
                  <a:srgbClr val="00519A"/>
                </a:solidFill>
              </a:rPr>
              <a:t>Comprehension (Single </a:t>
            </a:r>
            <a:r>
              <a:rPr lang="en-US" altLang="en-US" sz="2800" dirty="0">
                <a:solidFill>
                  <a:srgbClr val="00519A"/>
                </a:solidFill>
              </a:rPr>
              <a:t>Passages and Double Passages)</a:t>
            </a:r>
          </a:p>
          <a:p>
            <a:pPr>
              <a:spcBef>
                <a:spcPct val="0"/>
              </a:spcBef>
              <a:spcAft>
                <a:spcPct val="0"/>
              </a:spcAft>
              <a:buFontTx/>
              <a:buNone/>
            </a:pPr>
            <a:endParaRPr lang="en-US" altLang="en-US" sz="2800" dirty="0" smtClean="0">
              <a:solidFill>
                <a:srgbClr val="00519A"/>
              </a:solidFill>
            </a:endParaRPr>
          </a:p>
          <a:p>
            <a:pPr>
              <a:spcBef>
                <a:spcPct val="0"/>
              </a:spcBef>
              <a:spcAft>
                <a:spcPct val="0"/>
              </a:spcAft>
              <a:buFontTx/>
              <a:buNone/>
            </a:pPr>
            <a:endParaRPr lang="en-US" altLang="en-US" sz="2800" dirty="0" smtClean="0">
              <a:solidFill>
                <a:srgbClr val="00519A"/>
              </a:solidFill>
            </a:endParaRPr>
          </a:p>
          <a:p>
            <a:pPr>
              <a:spcBef>
                <a:spcPct val="0"/>
              </a:spcBef>
              <a:spcAft>
                <a:spcPct val="0"/>
              </a:spcAft>
              <a:buFontTx/>
              <a:buNone/>
            </a:pPr>
            <a:endParaRPr lang="en-US" altLang="en-US" sz="2800" dirty="0">
              <a:solidFill>
                <a:srgbClr val="00519A"/>
              </a:solidFill>
            </a:endParaRPr>
          </a:p>
        </p:txBody>
      </p:sp>
      <p:sp>
        <p:nvSpPr>
          <p:cNvPr id="5"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2658447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920621"/>
            <a:ext cx="7848600" cy="3354765"/>
          </a:xfrm>
          <a:prstGeom prst="rect">
            <a:avLst/>
          </a:prstGeom>
        </p:spPr>
        <p:txBody>
          <a:bodyPr wrap="square">
            <a:spAutoFit/>
          </a:bodyPr>
          <a:lstStyle/>
          <a:p>
            <a:pPr lvl="1">
              <a:spcBef>
                <a:spcPct val="0"/>
              </a:spcBef>
              <a:spcAft>
                <a:spcPct val="0"/>
              </a:spcAft>
              <a:buFontTx/>
              <a:buNone/>
            </a:pPr>
            <a:endParaRPr lang="en-US" altLang="en-US" sz="3200" dirty="0">
              <a:solidFill>
                <a:srgbClr val="00519A"/>
              </a:solidFill>
            </a:endParaRPr>
          </a:p>
          <a:p>
            <a:pPr>
              <a:spcBef>
                <a:spcPct val="0"/>
              </a:spcBef>
              <a:spcAft>
                <a:spcPct val="0"/>
              </a:spcAft>
              <a:buFontTx/>
              <a:buNone/>
            </a:pPr>
            <a:r>
              <a:rPr lang="en-US" altLang="en-US" sz="2800" dirty="0" smtClean="0">
                <a:solidFill>
                  <a:srgbClr val="00519A"/>
                </a:solidFill>
              </a:rPr>
              <a:t>3. </a:t>
            </a:r>
            <a:r>
              <a:rPr lang="en-US" altLang="en-US" sz="3200" dirty="0">
                <a:solidFill>
                  <a:srgbClr val="00519A"/>
                </a:solidFill>
              </a:rPr>
              <a:t>Examinee can </a:t>
            </a:r>
            <a:r>
              <a:rPr lang="en-US" altLang="en-US" sz="3200" b="1" u="sng" dirty="0">
                <a:solidFill>
                  <a:srgbClr val="00519A"/>
                </a:solidFill>
              </a:rPr>
              <a:t>connect information </a:t>
            </a:r>
            <a:r>
              <a:rPr lang="en-US" altLang="en-US" sz="3200" dirty="0">
                <a:solidFill>
                  <a:srgbClr val="00519A"/>
                </a:solidFill>
              </a:rPr>
              <a:t>across multiple sentences in a single text and across texts</a:t>
            </a:r>
            <a:r>
              <a:rPr lang="en-US" altLang="en-US" sz="2800" dirty="0">
                <a:solidFill>
                  <a:srgbClr val="00519A"/>
                </a:solidFill>
              </a:rPr>
              <a:t>.</a:t>
            </a:r>
          </a:p>
          <a:p>
            <a:pPr lvl="1">
              <a:spcBef>
                <a:spcPct val="0"/>
              </a:spcBef>
              <a:spcAft>
                <a:spcPct val="0"/>
              </a:spcAft>
              <a:buFontTx/>
              <a:buNone/>
            </a:pPr>
            <a:r>
              <a:rPr lang="en-US" altLang="en-US" dirty="0">
                <a:solidFill>
                  <a:srgbClr val="00519A"/>
                </a:solidFill>
              </a:rPr>
              <a:t>	</a:t>
            </a:r>
            <a:r>
              <a:rPr lang="en-US" altLang="en-US" sz="2800" dirty="0">
                <a:solidFill>
                  <a:srgbClr val="00519A"/>
                </a:solidFill>
              </a:rPr>
              <a:t>Part 6: Text Completion </a:t>
            </a:r>
          </a:p>
          <a:p>
            <a:pPr lvl="1">
              <a:spcBef>
                <a:spcPct val="0"/>
              </a:spcBef>
              <a:spcAft>
                <a:spcPct val="0"/>
              </a:spcAft>
              <a:buFontTx/>
              <a:buNone/>
            </a:pPr>
            <a:r>
              <a:rPr lang="en-US" altLang="en-US" sz="2800" dirty="0">
                <a:solidFill>
                  <a:srgbClr val="00519A"/>
                </a:solidFill>
              </a:rPr>
              <a:t>	Part 7: Reading Comprehension</a:t>
            </a:r>
          </a:p>
          <a:p>
            <a:pPr lvl="1">
              <a:spcBef>
                <a:spcPct val="0"/>
              </a:spcBef>
              <a:spcAft>
                <a:spcPct val="0"/>
              </a:spcAft>
              <a:buFontTx/>
              <a:buNone/>
            </a:pPr>
            <a:r>
              <a:rPr lang="en-US" altLang="en-US" sz="2800" dirty="0">
                <a:solidFill>
                  <a:srgbClr val="00519A"/>
                </a:solidFill>
              </a:rPr>
              <a:t>	(Single Passages and Double Passages</a:t>
            </a:r>
            <a:endParaRPr lang="en-US" altLang="en-US" sz="3200" dirty="0">
              <a:solidFill>
                <a:srgbClr val="00519A"/>
              </a:solidFill>
            </a:endParaRPr>
          </a:p>
        </p:txBody>
      </p:sp>
      <p:sp>
        <p:nvSpPr>
          <p:cNvPr id="4"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1804974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sp>
        <p:nvSpPr>
          <p:cNvPr id="37890" name="Slide Number Placeholder 3"/>
          <p:cNvSpPr txBox="1">
            <a:spLocks noGrp="1"/>
          </p:cNvSpPr>
          <p:nvPr/>
        </p:nvSpPr>
        <p:spPr bwMode="auto">
          <a:xfrm>
            <a:off x="4343400" y="62468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lgn="ctr">
              <a:spcBef>
                <a:spcPct val="0"/>
              </a:spcBef>
              <a:spcAft>
                <a:spcPct val="0"/>
              </a:spcAft>
              <a:buFontTx/>
              <a:buNone/>
            </a:pPr>
            <a:endParaRPr lang="en-US" altLang="en-US" sz="800">
              <a:solidFill>
                <a:schemeClr val="tx1"/>
              </a:solidFill>
            </a:endParaRPr>
          </a:p>
        </p:txBody>
      </p:sp>
      <p:sp>
        <p:nvSpPr>
          <p:cNvPr id="534530" name="Rectangle 2"/>
          <p:cNvSpPr>
            <a:spLocks noGrp="1" noChangeArrowheads="1"/>
          </p:cNvSpPr>
          <p:nvPr>
            <p:ph type="body" idx="4294967295"/>
          </p:nvPr>
        </p:nvSpPr>
        <p:spPr>
          <a:xfrm>
            <a:off x="0" y="1143000"/>
            <a:ext cx="8229600" cy="4953000"/>
          </a:xfrm>
        </p:spPr>
        <p:txBody>
          <a:bodyPr>
            <a:normAutofit/>
          </a:bodyPr>
          <a:lstStyle/>
          <a:p>
            <a:pPr marL="114300" indent="-342900">
              <a:spcBef>
                <a:spcPct val="0"/>
              </a:spcBef>
              <a:spcAft>
                <a:spcPct val="0"/>
              </a:spcAft>
              <a:buNone/>
            </a:pPr>
            <a:r>
              <a:rPr lang="en-US" altLang="en-US" dirty="0" smtClean="0"/>
              <a:t>	</a:t>
            </a:r>
            <a:r>
              <a:rPr lang="en-US" altLang="en-US" sz="2500" b="1" dirty="0">
                <a:solidFill>
                  <a:srgbClr val="991724"/>
                </a:solidFill>
              </a:rPr>
              <a:t>…  as research assistant, you will report to Dr. Emma Walton, who will keep you informed of your specific duties and projects. </a:t>
            </a:r>
          </a:p>
          <a:p>
            <a:pPr marL="114300" indent="-342900">
              <a:spcBef>
                <a:spcPct val="0"/>
              </a:spcBef>
              <a:spcAft>
                <a:spcPct val="0"/>
              </a:spcAft>
              <a:buNone/>
            </a:pPr>
            <a:endParaRPr lang="en-US" altLang="en-US" sz="2500" b="1" dirty="0">
              <a:solidFill>
                <a:srgbClr val="991724"/>
              </a:solidFill>
            </a:endParaRPr>
          </a:p>
          <a:p>
            <a:pPr marL="114300" indent="-342900">
              <a:spcBef>
                <a:spcPct val="0"/>
              </a:spcBef>
              <a:spcAft>
                <a:spcPct val="0"/>
              </a:spcAft>
              <a:buNone/>
            </a:pPr>
            <a:r>
              <a:rPr lang="en-US" altLang="en-US" sz="2500" b="1" dirty="0">
                <a:solidFill>
                  <a:srgbClr val="991724"/>
                </a:solidFill>
              </a:rPr>
              <a:t>	As we discussed on the telephone, you ------- twice a </a:t>
            </a:r>
          </a:p>
          <a:p>
            <a:pPr marL="114300" indent="-342900">
              <a:spcBef>
                <a:spcPct val="0"/>
              </a:spcBef>
              <a:spcAft>
                <a:spcPct val="0"/>
              </a:spcAft>
              <a:buNone/>
            </a:pPr>
            <a:r>
              <a:rPr lang="en-US" altLang="en-US" sz="2500" b="1" dirty="0">
                <a:solidFill>
                  <a:srgbClr val="991724"/>
                </a:solidFill>
              </a:rPr>
              <a:t>				</a:t>
            </a:r>
            <a:r>
              <a:rPr lang="en-US" altLang="en-US" sz="2500" b="1" dirty="0" smtClean="0">
                <a:solidFill>
                  <a:srgbClr val="991724"/>
                </a:solidFill>
              </a:rPr>
              <a:t>142</a:t>
            </a:r>
            <a:r>
              <a:rPr lang="en-US" altLang="en-US" sz="2500" b="1" dirty="0">
                <a:solidFill>
                  <a:srgbClr val="991724"/>
                </a:solidFill>
              </a:rPr>
              <a:t>.   </a:t>
            </a:r>
            <a:r>
              <a:rPr lang="en-US" altLang="en-US" sz="2500" b="1" dirty="0" smtClean="0">
                <a:solidFill>
                  <a:srgbClr val="991724"/>
                </a:solidFill>
              </a:rPr>
              <a:t>    (</a:t>
            </a:r>
            <a:r>
              <a:rPr lang="en-US" altLang="en-US" sz="2500" b="1" dirty="0">
                <a:solidFill>
                  <a:srgbClr val="991724"/>
                </a:solidFill>
              </a:rPr>
              <a:t>A)   will pay</a:t>
            </a:r>
          </a:p>
          <a:p>
            <a:pPr marL="114300" indent="-342900">
              <a:spcBef>
                <a:spcPct val="0"/>
              </a:spcBef>
              <a:spcAft>
                <a:spcPct val="0"/>
              </a:spcAft>
              <a:buNone/>
            </a:pPr>
            <a:r>
              <a:rPr lang="en-US" altLang="en-US" sz="2500" b="1" dirty="0">
                <a:solidFill>
                  <a:srgbClr val="991724"/>
                </a:solidFill>
              </a:rPr>
              <a:t>                                             </a:t>
            </a:r>
            <a:r>
              <a:rPr lang="en-US" altLang="en-US" sz="2500" b="1" dirty="0" smtClean="0">
                <a:solidFill>
                  <a:srgbClr val="991724"/>
                </a:solidFill>
              </a:rPr>
              <a:t>(</a:t>
            </a:r>
            <a:r>
              <a:rPr lang="en-US" altLang="en-US" sz="2500" b="1" dirty="0">
                <a:solidFill>
                  <a:srgbClr val="991724"/>
                </a:solidFill>
              </a:rPr>
              <a:t>B)   were paid</a:t>
            </a:r>
          </a:p>
          <a:p>
            <a:pPr marL="114300" indent="-342900">
              <a:spcBef>
                <a:spcPct val="0"/>
              </a:spcBef>
              <a:spcAft>
                <a:spcPct val="0"/>
              </a:spcAft>
              <a:buNone/>
            </a:pPr>
            <a:r>
              <a:rPr lang="en-US" altLang="en-US" sz="2500" b="1" dirty="0">
                <a:solidFill>
                  <a:srgbClr val="991724"/>
                </a:solidFill>
              </a:rPr>
              <a:t>                                             </a:t>
            </a:r>
            <a:r>
              <a:rPr lang="en-US" altLang="en-US" sz="2500" b="1" dirty="0" smtClean="0">
                <a:solidFill>
                  <a:srgbClr val="991724"/>
                </a:solidFill>
              </a:rPr>
              <a:t>(</a:t>
            </a:r>
            <a:r>
              <a:rPr lang="en-US" altLang="en-US" sz="2500" b="1" dirty="0">
                <a:solidFill>
                  <a:srgbClr val="991724"/>
                </a:solidFill>
              </a:rPr>
              <a:t>C)   have paid</a:t>
            </a:r>
          </a:p>
          <a:p>
            <a:pPr marL="114300" indent="-342900">
              <a:spcBef>
                <a:spcPct val="0"/>
              </a:spcBef>
              <a:spcAft>
                <a:spcPct val="0"/>
              </a:spcAft>
              <a:buNone/>
            </a:pPr>
            <a:r>
              <a:rPr lang="en-US" altLang="en-US" sz="2500" b="1" dirty="0">
                <a:solidFill>
                  <a:srgbClr val="991724"/>
                </a:solidFill>
              </a:rPr>
              <a:t>                                             </a:t>
            </a:r>
            <a:r>
              <a:rPr lang="en-US" altLang="en-US" sz="2500" b="1" dirty="0" smtClean="0">
                <a:solidFill>
                  <a:srgbClr val="991724"/>
                </a:solidFill>
              </a:rPr>
              <a:t>(</a:t>
            </a:r>
            <a:r>
              <a:rPr lang="en-US" altLang="en-US" sz="2500" b="1" dirty="0">
                <a:solidFill>
                  <a:srgbClr val="991724"/>
                </a:solidFill>
              </a:rPr>
              <a:t>D)   will </a:t>
            </a:r>
            <a:r>
              <a:rPr lang="en-US" altLang="en-US" sz="2500" b="1" dirty="0" smtClean="0">
                <a:solidFill>
                  <a:srgbClr val="991724"/>
                </a:solidFill>
              </a:rPr>
              <a:t>be paid </a:t>
            </a:r>
          </a:p>
          <a:p>
            <a:pPr marL="114300" indent="-342900">
              <a:spcBef>
                <a:spcPct val="0"/>
              </a:spcBef>
              <a:spcAft>
                <a:spcPct val="0"/>
              </a:spcAft>
              <a:buNone/>
            </a:pPr>
            <a:endParaRPr lang="en-US" altLang="en-US" sz="2500" b="1" dirty="0" smtClean="0">
              <a:solidFill>
                <a:srgbClr val="991724"/>
              </a:solidFill>
            </a:endParaRPr>
          </a:p>
          <a:p>
            <a:pPr marL="114300" indent="-342900">
              <a:spcBef>
                <a:spcPct val="0"/>
              </a:spcBef>
              <a:spcAft>
                <a:spcPct val="0"/>
              </a:spcAft>
              <a:buNone/>
            </a:pPr>
            <a:r>
              <a:rPr lang="en-US" altLang="en-US" sz="2500" b="1" dirty="0" smtClean="0">
                <a:solidFill>
                  <a:srgbClr val="991724"/>
                </a:solidFill>
              </a:rPr>
              <a:t>month</a:t>
            </a:r>
            <a:r>
              <a:rPr lang="en-US" altLang="en-US" sz="2500" b="1" dirty="0">
                <a:solidFill>
                  <a:srgbClr val="991724"/>
                </a:solidFill>
              </a:rPr>
              <a:t>. </a:t>
            </a:r>
            <a:r>
              <a:rPr lang="en-US" altLang="en-US" sz="2500" b="1" dirty="0" smtClean="0">
                <a:solidFill>
                  <a:srgbClr val="991724"/>
                </a:solidFill>
              </a:rPr>
              <a:t>Hourly </a:t>
            </a:r>
            <a:r>
              <a:rPr lang="en-US" altLang="en-US" sz="2500" b="1" dirty="0">
                <a:solidFill>
                  <a:srgbClr val="991724"/>
                </a:solidFill>
              </a:rPr>
              <a:t>employees working fewer….. </a:t>
            </a:r>
          </a:p>
          <a:p>
            <a:pPr marL="457200" indent="-457200" eaLnBrk="1" hangingPunct="1">
              <a:buFontTx/>
              <a:buNone/>
            </a:pPr>
            <a:endParaRPr lang="en-US" altLang="en-US" dirty="0" smtClean="0"/>
          </a:p>
        </p:txBody>
      </p:sp>
      <p:sp>
        <p:nvSpPr>
          <p:cNvPr id="37892" name="Rectangle 3"/>
          <p:cNvSpPr>
            <a:spLocks noChangeArrowheads="1"/>
          </p:cNvSpPr>
          <p:nvPr/>
        </p:nvSpPr>
        <p:spPr bwMode="auto">
          <a:xfrm>
            <a:off x="304800" y="228600"/>
            <a:ext cx="8229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spcBef>
                <a:spcPct val="0"/>
              </a:spcBef>
              <a:spcAft>
                <a:spcPct val="0"/>
              </a:spcAft>
              <a:buFontTx/>
              <a:buNone/>
            </a:pPr>
            <a:r>
              <a:rPr lang="en-US" altLang="en-US" sz="3600">
                <a:solidFill>
                  <a:srgbClr val="FFFFFF"/>
                </a:solidFill>
              </a:rPr>
              <a:t>What is tested here?</a:t>
            </a:r>
          </a:p>
        </p:txBody>
      </p:sp>
      <p:sp>
        <p:nvSpPr>
          <p:cNvPr id="5"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346976255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4530">
                                            <p:txEl>
                                              <p:pRg st="0" end="0"/>
                                            </p:txEl>
                                          </p:spTgt>
                                        </p:tgtEl>
                                        <p:attrNameLst>
                                          <p:attrName>style.visibility</p:attrName>
                                        </p:attrNameLst>
                                      </p:cBhvr>
                                      <p:to>
                                        <p:strVal val="visible"/>
                                      </p:to>
                                    </p:set>
                                    <p:animEffect transition="in" filter="fade">
                                      <p:cBhvr>
                                        <p:cTn id="7" dur="2000"/>
                                        <p:tgtEl>
                                          <p:spTgt spid="534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4530">
                                            <p:txEl>
                                              <p:pRg st="2" end="2"/>
                                            </p:txEl>
                                          </p:spTgt>
                                        </p:tgtEl>
                                        <p:attrNameLst>
                                          <p:attrName>style.visibility</p:attrName>
                                        </p:attrNameLst>
                                      </p:cBhvr>
                                      <p:to>
                                        <p:strVal val="visible"/>
                                      </p:to>
                                    </p:set>
                                    <p:animEffect transition="in" filter="fade">
                                      <p:cBhvr>
                                        <p:cTn id="12" dur="2000"/>
                                        <p:tgtEl>
                                          <p:spTgt spid="53453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4530">
                                            <p:txEl>
                                              <p:pRg st="3" end="3"/>
                                            </p:txEl>
                                          </p:spTgt>
                                        </p:tgtEl>
                                        <p:attrNameLst>
                                          <p:attrName>style.visibility</p:attrName>
                                        </p:attrNameLst>
                                      </p:cBhvr>
                                      <p:to>
                                        <p:strVal val="visible"/>
                                      </p:to>
                                    </p:set>
                                    <p:animEffect transition="in" filter="fade">
                                      <p:cBhvr>
                                        <p:cTn id="17" dur="2000"/>
                                        <p:tgtEl>
                                          <p:spTgt spid="534530">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4530">
                                            <p:txEl>
                                              <p:pRg st="4" end="4"/>
                                            </p:txEl>
                                          </p:spTgt>
                                        </p:tgtEl>
                                        <p:attrNameLst>
                                          <p:attrName>style.visibility</p:attrName>
                                        </p:attrNameLst>
                                      </p:cBhvr>
                                      <p:to>
                                        <p:strVal val="visible"/>
                                      </p:to>
                                    </p:set>
                                    <p:animEffect transition="in" filter="fade">
                                      <p:cBhvr>
                                        <p:cTn id="22" dur="2000"/>
                                        <p:tgtEl>
                                          <p:spTgt spid="534530">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4530">
                                            <p:txEl>
                                              <p:pRg st="5" end="5"/>
                                            </p:txEl>
                                          </p:spTgt>
                                        </p:tgtEl>
                                        <p:attrNameLst>
                                          <p:attrName>style.visibility</p:attrName>
                                        </p:attrNameLst>
                                      </p:cBhvr>
                                      <p:to>
                                        <p:strVal val="visible"/>
                                      </p:to>
                                    </p:set>
                                    <p:animEffect transition="in" filter="fade">
                                      <p:cBhvr>
                                        <p:cTn id="27" dur="2000"/>
                                        <p:tgtEl>
                                          <p:spTgt spid="534530">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4530">
                                            <p:txEl>
                                              <p:pRg st="6" end="6"/>
                                            </p:txEl>
                                          </p:spTgt>
                                        </p:tgtEl>
                                        <p:attrNameLst>
                                          <p:attrName>style.visibility</p:attrName>
                                        </p:attrNameLst>
                                      </p:cBhvr>
                                      <p:to>
                                        <p:strVal val="visible"/>
                                      </p:to>
                                    </p:set>
                                    <p:animEffect transition="in" filter="fade">
                                      <p:cBhvr>
                                        <p:cTn id="32" dur="2000"/>
                                        <p:tgtEl>
                                          <p:spTgt spid="53453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4530">
                                            <p:txEl>
                                              <p:pRg st="8" end="8"/>
                                            </p:txEl>
                                          </p:spTgt>
                                        </p:tgtEl>
                                        <p:attrNameLst>
                                          <p:attrName>style.visibility</p:attrName>
                                        </p:attrNameLst>
                                      </p:cBhvr>
                                      <p:to>
                                        <p:strVal val="visible"/>
                                      </p:to>
                                    </p:set>
                                    <p:animEffect transition="in" filter="fade">
                                      <p:cBhvr>
                                        <p:cTn id="37" dur="2000"/>
                                        <p:tgtEl>
                                          <p:spTgt spid="5345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3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txBox="1">
            <a:spLocks noGrp="1"/>
          </p:cNvSpPr>
          <p:nvPr/>
        </p:nvSpPr>
        <p:spPr bwMode="auto">
          <a:xfrm>
            <a:off x="4343400" y="6246813"/>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lgn="ctr">
              <a:spcBef>
                <a:spcPct val="0"/>
              </a:spcBef>
              <a:spcAft>
                <a:spcPct val="0"/>
              </a:spcAft>
              <a:buFontTx/>
              <a:buNone/>
            </a:pPr>
            <a:endParaRPr lang="en-US" altLang="en-US" sz="800">
              <a:solidFill>
                <a:schemeClr val="tx1"/>
              </a:solidFill>
            </a:endParaRPr>
          </a:p>
        </p:txBody>
      </p:sp>
      <p:sp>
        <p:nvSpPr>
          <p:cNvPr id="38915" name="Rectangle 2"/>
          <p:cNvSpPr>
            <a:spLocks noChangeArrowheads="1"/>
          </p:cNvSpPr>
          <p:nvPr/>
        </p:nvSpPr>
        <p:spPr bwMode="auto">
          <a:xfrm>
            <a:off x="838200" y="22860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spcBef>
                <a:spcPct val="0"/>
              </a:spcBef>
              <a:spcAft>
                <a:spcPct val="0"/>
              </a:spcAft>
              <a:buFontTx/>
              <a:buNone/>
            </a:pPr>
            <a:r>
              <a:rPr lang="en-US" altLang="en-US" sz="3600">
                <a:solidFill>
                  <a:srgbClr val="FFFFFF"/>
                </a:solidFill>
              </a:rPr>
              <a:t>The TOEIC Reading Test</a:t>
            </a:r>
          </a:p>
        </p:txBody>
      </p:sp>
      <p:sp>
        <p:nvSpPr>
          <p:cNvPr id="38916" name="Text Box 3"/>
          <p:cNvSpPr txBox="1">
            <a:spLocks noChangeArrowheads="1"/>
          </p:cNvSpPr>
          <p:nvPr/>
        </p:nvSpPr>
        <p:spPr bwMode="auto">
          <a:xfrm>
            <a:off x="365758" y="558800"/>
            <a:ext cx="9163050"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spcBef>
                <a:spcPct val="0"/>
              </a:spcBef>
              <a:spcAft>
                <a:spcPct val="0"/>
              </a:spcAft>
              <a:buFontTx/>
              <a:buNone/>
            </a:pPr>
            <a:r>
              <a:rPr lang="en-US" altLang="en-US" sz="3200" b="1" dirty="0" smtClean="0">
                <a:solidFill>
                  <a:srgbClr val="00519A"/>
                </a:solidFill>
              </a:rPr>
              <a:t>Claims:</a:t>
            </a:r>
            <a:r>
              <a:rPr lang="en-US" altLang="en-US" sz="3200" dirty="0" smtClean="0">
                <a:solidFill>
                  <a:srgbClr val="00519A"/>
                </a:solidFill>
              </a:rPr>
              <a:t> </a:t>
            </a:r>
          </a:p>
          <a:p>
            <a:pPr>
              <a:spcBef>
                <a:spcPct val="0"/>
              </a:spcBef>
              <a:spcAft>
                <a:spcPct val="0"/>
              </a:spcAft>
              <a:buFontTx/>
              <a:buNone/>
            </a:pPr>
            <a:endParaRPr lang="en-US" altLang="en-US" sz="3200" dirty="0">
              <a:solidFill>
                <a:srgbClr val="00519A"/>
              </a:solidFill>
            </a:endParaRPr>
          </a:p>
          <a:p>
            <a:pPr>
              <a:spcBef>
                <a:spcPct val="0"/>
              </a:spcBef>
              <a:spcAft>
                <a:spcPct val="0"/>
              </a:spcAft>
              <a:buFontTx/>
              <a:buNone/>
            </a:pPr>
            <a:r>
              <a:rPr lang="en-US" altLang="en-US" sz="3200" dirty="0" smtClean="0">
                <a:solidFill>
                  <a:srgbClr val="00519A"/>
                </a:solidFill>
              </a:rPr>
              <a:t>4. Examinee </a:t>
            </a:r>
            <a:r>
              <a:rPr lang="en-US" altLang="en-US" sz="3200" dirty="0">
                <a:solidFill>
                  <a:srgbClr val="00519A"/>
                </a:solidFill>
              </a:rPr>
              <a:t>can understand vocabulary in </a:t>
            </a:r>
            <a:r>
              <a:rPr lang="en-US" altLang="en-US" sz="3200" dirty="0" smtClean="0">
                <a:solidFill>
                  <a:srgbClr val="00519A"/>
                </a:solidFill>
              </a:rPr>
              <a:t>  written </a:t>
            </a:r>
            <a:r>
              <a:rPr lang="en-US" altLang="en-US" sz="3200" dirty="0">
                <a:solidFill>
                  <a:srgbClr val="00519A"/>
                </a:solidFill>
              </a:rPr>
              <a:t>texts</a:t>
            </a:r>
            <a:r>
              <a:rPr lang="en-US" altLang="en-US" sz="3200" dirty="0" smtClean="0">
                <a:solidFill>
                  <a:srgbClr val="00519A"/>
                </a:solidFill>
              </a:rPr>
              <a:t>.</a:t>
            </a:r>
            <a:endParaRPr lang="en-US" altLang="en-US" sz="3200" dirty="0">
              <a:solidFill>
                <a:srgbClr val="00519A"/>
              </a:solidFill>
            </a:endParaRPr>
          </a:p>
          <a:p>
            <a:pPr lvl="1">
              <a:spcBef>
                <a:spcPct val="0"/>
              </a:spcBef>
              <a:spcAft>
                <a:spcPct val="0"/>
              </a:spcAft>
              <a:buFontTx/>
              <a:buNone/>
            </a:pPr>
            <a:r>
              <a:rPr lang="en-US" altLang="en-US" dirty="0">
                <a:solidFill>
                  <a:srgbClr val="00519A"/>
                </a:solidFill>
              </a:rPr>
              <a:t>	</a:t>
            </a:r>
            <a:r>
              <a:rPr lang="en-US" altLang="en-US" sz="2800" dirty="0">
                <a:solidFill>
                  <a:srgbClr val="00519A"/>
                </a:solidFill>
              </a:rPr>
              <a:t>Part 5: Incomplete Sentences</a:t>
            </a:r>
          </a:p>
          <a:p>
            <a:pPr lvl="1">
              <a:spcBef>
                <a:spcPct val="0"/>
              </a:spcBef>
              <a:spcAft>
                <a:spcPct val="0"/>
              </a:spcAft>
              <a:buFontTx/>
              <a:buNone/>
            </a:pPr>
            <a:r>
              <a:rPr lang="en-US" altLang="en-US" sz="2800" dirty="0">
                <a:solidFill>
                  <a:srgbClr val="00519A"/>
                </a:solidFill>
              </a:rPr>
              <a:t>	Part 6: Text Completion </a:t>
            </a:r>
            <a:endParaRPr lang="en-US" altLang="en-US" sz="2800" dirty="0" smtClean="0">
              <a:solidFill>
                <a:srgbClr val="00519A"/>
              </a:solidFill>
            </a:endParaRPr>
          </a:p>
          <a:p>
            <a:pPr>
              <a:spcBef>
                <a:spcPct val="0"/>
              </a:spcBef>
              <a:spcAft>
                <a:spcPct val="0"/>
              </a:spcAft>
              <a:buFontTx/>
              <a:buNone/>
            </a:pPr>
            <a:endParaRPr lang="en-US" altLang="en-US" sz="2800" dirty="0">
              <a:solidFill>
                <a:srgbClr val="00519A"/>
              </a:solidFill>
            </a:endParaRPr>
          </a:p>
          <a:p>
            <a:pPr>
              <a:spcBef>
                <a:spcPct val="0"/>
              </a:spcBef>
              <a:spcAft>
                <a:spcPct val="0"/>
              </a:spcAft>
              <a:buFontTx/>
              <a:buNone/>
            </a:pPr>
            <a:r>
              <a:rPr lang="en-US" altLang="en-US" sz="3200" dirty="0" smtClean="0">
                <a:solidFill>
                  <a:srgbClr val="00519A"/>
                </a:solidFill>
              </a:rPr>
              <a:t>5. Examinee </a:t>
            </a:r>
            <a:r>
              <a:rPr lang="en-US" altLang="en-US" sz="3200" dirty="0">
                <a:solidFill>
                  <a:srgbClr val="00519A"/>
                </a:solidFill>
              </a:rPr>
              <a:t>can understand grammar.</a:t>
            </a:r>
          </a:p>
          <a:p>
            <a:pPr lvl="1">
              <a:spcBef>
                <a:spcPct val="0"/>
              </a:spcBef>
              <a:spcAft>
                <a:spcPct val="0"/>
              </a:spcAft>
              <a:buFontTx/>
              <a:buNone/>
            </a:pPr>
            <a:r>
              <a:rPr lang="en-US" altLang="en-US" dirty="0">
                <a:solidFill>
                  <a:srgbClr val="00519A"/>
                </a:solidFill>
              </a:rPr>
              <a:t>	</a:t>
            </a:r>
            <a:r>
              <a:rPr lang="en-US" altLang="en-US" sz="2800" dirty="0">
                <a:solidFill>
                  <a:srgbClr val="00519A"/>
                </a:solidFill>
              </a:rPr>
              <a:t>Part 5: Incomplete Sentences</a:t>
            </a:r>
          </a:p>
          <a:p>
            <a:pPr lvl="1">
              <a:spcBef>
                <a:spcPct val="0"/>
              </a:spcBef>
              <a:spcAft>
                <a:spcPct val="0"/>
              </a:spcAft>
              <a:buFontTx/>
              <a:buNone/>
            </a:pPr>
            <a:r>
              <a:rPr lang="en-US" altLang="en-US" sz="2800" dirty="0">
                <a:solidFill>
                  <a:srgbClr val="00519A"/>
                </a:solidFill>
              </a:rPr>
              <a:t>	Part 6: Text Completion </a:t>
            </a:r>
          </a:p>
          <a:p>
            <a:pPr lvl="1">
              <a:spcBef>
                <a:spcPct val="0"/>
              </a:spcBef>
              <a:spcAft>
                <a:spcPct val="0"/>
              </a:spcAft>
              <a:buFontTx/>
              <a:buNone/>
            </a:pPr>
            <a:r>
              <a:rPr lang="en-US" altLang="en-US" sz="2800" dirty="0">
                <a:solidFill>
                  <a:srgbClr val="00519A"/>
                </a:solidFill>
              </a:rPr>
              <a:t>	</a:t>
            </a:r>
          </a:p>
          <a:p>
            <a:pPr>
              <a:spcBef>
                <a:spcPct val="0"/>
              </a:spcBef>
              <a:spcAft>
                <a:spcPct val="0"/>
              </a:spcAft>
              <a:buFontTx/>
              <a:buNone/>
            </a:pPr>
            <a:endParaRPr lang="en-US" altLang="en-US" sz="2800" dirty="0" smtClean="0">
              <a:solidFill>
                <a:srgbClr val="00519A"/>
              </a:solidFill>
            </a:endParaRPr>
          </a:p>
          <a:p>
            <a:pPr>
              <a:spcBef>
                <a:spcPct val="0"/>
              </a:spcBef>
              <a:spcAft>
                <a:spcPct val="0"/>
              </a:spcAft>
              <a:buFontTx/>
              <a:buNone/>
            </a:pPr>
            <a:endParaRPr lang="en-US" altLang="en-US" sz="2800" dirty="0">
              <a:solidFill>
                <a:srgbClr val="00519A"/>
              </a:solidFill>
            </a:endParaRPr>
          </a:p>
          <a:p>
            <a:pPr>
              <a:spcBef>
                <a:spcPct val="0"/>
              </a:spcBef>
              <a:spcAft>
                <a:spcPct val="0"/>
              </a:spcAft>
              <a:buFontTx/>
              <a:buNone/>
            </a:pPr>
            <a:endParaRPr lang="en-US" altLang="en-US" sz="2800" dirty="0">
              <a:solidFill>
                <a:srgbClr val="00519A"/>
              </a:solidFill>
            </a:endParaRPr>
          </a:p>
          <a:p>
            <a:pPr>
              <a:spcBef>
                <a:spcPct val="0"/>
              </a:spcBef>
              <a:spcAft>
                <a:spcPct val="0"/>
              </a:spcAft>
              <a:buFontTx/>
              <a:buNone/>
            </a:pPr>
            <a:endParaRPr lang="en-US" altLang="en-US" sz="3200" dirty="0">
              <a:solidFill>
                <a:srgbClr val="00519A"/>
              </a:solidFill>
            </a:endParaRPr>
          </a:p>
        </p:txBody>
      </p:sp>
      <p:sp>
        <p:nvSpPr>
          <p:cNvPr id="5"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1622032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8280" y="1419605"/>
            <a:ext cx="6122670" cy="3942969"/>
          </a:xfrm>
        </p:spPr>
        <p:txBody>
          <a:bodyPr/>
          <a:lstStyle/>
          <a:p>
            <a:pPr lvl="3" algn="ctr" rtl="0">
              <a:lnSpc>
                <a:spcPct val="90000"/>
              </a:lnSpc>
              <a:spcBef>
                <a:spcPct val="0"/>
              </a:spcBef>
            </a:pPr>
            <a:r>
              <a:rPr lang="en-US" sz="4000" b="1" kern="1200" dirty="0" smtClean="0">
                <a:solidFill>
                  <a:schemeClr val="tx1"/>
                </a:solidFill>
                <a:latin typeface="Arial" panose="020B0604020202020204" pitchFamily="34" charset="0"/>
                <a:ea typeface="+mj-ea"/>
                <a:cs typeface="Arial" panose="020B0604020202020204" pitchFamily="34" charset="0"/>
              </a:rPr>
              <a:t>Score descriptors</a:t>
            </a:r>
            <a:endParaRPr lang="en-US" sz="4000" b="1" kern="1200" dirty="0">
              <a:solidFill>
                <a:schemeClr val="tx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5604711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6100" y="1604343"/>
            <a:ext cx="8483600" cy="3785652"/>
          </a:xfrm>
          <a:prstGeom prst="rect">
            <a:avLst/>
          </a:prstGeom>
        </p:spPr>
        <p:txBody>
          <a:bodyPr wrap="square">
            <a:spAutoFit/>
          </a:bodyPr>
          <a:lstStyle/>
          <a:p>
            <a:pPr marL="914400" lvl="1" indent="-457200">
              <a:spcBef>
                <a:spcPct val="0"/>
              </a:spcBef>
              <a:spcAft>
                <a:spcPct val="0"/>
              </a:spcAft>
              <a:buFont typeface="Arial" panose="020B0604020202020204" pitchFamily="34" charset="0"/>
              <a:buChar char="•"/>
            </a:pPr>
            <a:r>
              <a:rPr lang="en-US" altLang="en-US" sz="2400" dirty="0">
                <a:solidFill>
                  <a:srgbClr val="00519A"/>
                </a:solidFill>
                <a:latin typeface="Arial" pitchFamily="34" charset="0"/>
                <a:ea typeface="ヒラギノ角ゴ Pro W3"/>
                <a:cs typeface="ヒラギノ角ゴ Pro W3"/>
              </a:rPr>
              <a:t>Describe what skills are typical of candidates at different score levels</a:t>
            </a:r>
          </a:p>
          <a:p>
            <a:pPr marL="914400" lvl="1" indent="-457200">
              <a:spcBef>
                <a:spcPct val="0"/>
              </a:spcBef>
              <a:spcAft>
                <a:spcPct val="0"/>
              </a:spcAft>
              <a:buFont typeface="Arial" panose="020B0604020202020204" pitchFamily="34" charset="0"/>
              <a:buChar char="•"/>
            </a:pPr>
            <a:r>
              <a:rPr lang="en-US" altLang="en-US" sz="2400" dirty="0">
                <a:solidFill>
                  <a:srgbClr val="00519A"/>
                </a:solidFill>
                <a:latin typeface="Arial" pitchFamily="34" charset="0"/>
                <a:ea typeface="ヒラギノ角ゴ Pro W3"/>
                <a:cs typeface="ヒラギノ角ゴ Pro W3"/>
              </a:rPr>
              <a:t>Are NOT specific to particular candidates</a:t>
            </a:r>
          </a:p>
          <a:p>
            <a:pPr marL="457200" indent="-457200">
              <a:buFont typeface="Arial" panose="020B0604020202020204" pitchFamily="34" charset="0"/>
              <a:buChar char="•"/>
            </a:pPr>
            <a:endParaRPr lang="en-US" altLang="en-US" sz="2400" b="1" dirty="0" smtClean="0">
              <a:solidFill>
                <a:srgbClr val="00568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400" b="1" dirty="0">
                <a:solidFill>
                  <a:srgbClr val="00519A"/>
                </a:solidFill>
                <a:latin typeface="Arial" pitchFamily="34" charset="0"/>
                <a:ea typeface="ヒラギノ角ゴ Pro W3"/>
                <a:cs typeface="ヒラギノ角ゴ Pro W3"/>
              </a:rPr>
              <a:t>Example Listening section: </a:t>
            </a:r>
            <a:r>
              <a:rPr lang="en-US" altLang="en-US" sz="2400" dirty="0">
                <a:solidFill>
                  <a:srgbClr val="00519A"/>
                </a:solidFill>
                <a:latin typeface="Arial" pitchFamily="34" charset="0"/>
                <a:ea typeface="ヒラギノ角ゴ Pro W3"/>
                <a:cs typeface="ヒラギノ角ゴ Pro W3"/>
              </a:rPr>
              <a:t>Your scaled score is between 300 and 400. Test takers who score around 300 typically have the following </a:t>
            </a:r>
            <a:r>
              <a:rPr lang="en-US" altLang="en-US" sz="2400" b="1" i="1" dirty="0">
                <a:solidFill>
                  <a:srgbClr val="00519A"/>
                </a:solidFill>
                <a:latin typeface="Arial" pitchFamily="34" charset="0"/>
                <a:ea typeface="ヒラギノ角ゴ Pro W3"/>
                <a:cs typeface="ヒラギノ角ゴ Pro W3"/>
              </a:rPr>
              <a:t>strengths</a:t>
            </a:r>
            <a:r>
              <a:rPr lang="en-US" altLang="en-US" sz="2400" dirty="0">
                <a:solidFill>
                  <a:srgbClr val="00519A"/>
                </a:solidFill>
                <a:latin typeface="Arial" pitchFamily="34" charset="0"/>
                <a:ea typeface="ヒラギノ角ゴ Pro W3"/>
                <a:cs typeface="ヒラギノ角ゴ Pro W3"/>
              </a:rPr>
              <a:t>:</a:t>
            </a:r>
          </a:p>
          <a:p>
            <a:pPr marL="1371600" lvl="2" indent="-457200">
              <a:buFont typeface="Arial" panose="020B0604020202020204" pitchFamily="34" charset="0"/>
              <a:buChar char="•"/>
            </a:pPr>
            <a:r>
              <a:rPr lang="en-US" altLang="en-US" sz="2400" dirty="0">
                <a:solidFill>
                  <a:srgbClr val="00519A"/>
                </a:solidFill>
                <a:latin typeface="Arial" pitchFamily="34" charset="0"/>
                <a:ea typeface="ヒラギノ角ゴ Pro W3"/>
                <a:cs typeface="ヒラギノ角ゴ Pro W3"/>
              </a:rPr>
              <a:t>They can understand details when the information is slightly paraphrased.</a:t>
            </a:r>
          </a:p>
          <a:p>
            <a:endParaRPr lang="en-US" altLang="en-US" sz="2400" dirty="0">
              <a:solidFill>
                <a:srgbClr val="005682"/>
              </a:solidFill>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304800" y="559177"/>
            <a:ext cx="8839200" cy="663573"/>
          </a:xfrm>
        </p:spPr>
        <p:txBody>
          <a:bodyPr>
            <a:noAutofit/>
          </a:bodyPr>
          <a:lstStyle/>
          <a:p>
            <a:pPr algn="ctr"/>
            <a:r>
              <a:rPr lang="en-US" i="1" dirty="0"/>
              <a:t>TOEIC</a:t>
            </a:r>
            <a:r>
              <a:rPr lang="en-GB" baseline="30000" dirty="0"/>
              <a:t> ®</a:t>
            </a:r>
            <a:r>
              <a:rPr lang="en-US" dirty="0"/>
              <a:t> Listening and Reading Test Score Descriptors</a:t>
            </a:r>
          </a:p>
        </p:txBody>
      </p:sp>
    </p:spTree>
    <p:extLst>
      <p:ext uri="{BB962C8B-B14F-4D97-AF65-F5344CB8AC3E}">
        <p14:creationId xmlns:p14="http://schemas.microsoft.com/office/powerpoint/2010/main" val="1029883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46233" y="5647171"/>
            <a:ext cx="1549192" cy="32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604837" y="1318194"/>
            <a:ext cx="8054975" cy="662361"/>
          </a:xfrm>
        </p:spPr>
        <p:txBody>
          <a:bodyPr>
            <a:noAutofit/>
          </a:bodyPr>
          <a:lstStyle/>
          <a:p>
            <a:pPr marL="0" indent="0">
              <a:buNone/>
            </a:pPr>
            <a:r>
              <a:rPr lang="en-GB" dirty="0">
                <a:solidFill>
                  <a:srgbClr val="005682"/>
                </a:solidFill>
              </a:rPr>
              <a:t>ETS is the largest private educational testing and measurement organisation in the world.</a:t>
            </a:r>
            <a:endParaRPr lang="en-US" dirty="0">
              <a:solidFill>
                <a:srgbClr val="005682"/>
              </a:solidFill>
            </a:endParaRPr>
          </a:p>
        </p:txBody>
      </p:sp>
      <p:grpSp>
        <p:nvGrpSpPr>
          <p:cNvPr id="4" name="Groupe 3"/>
          <p:cNvGrpSpPr/>
          <p:nvPr/>
        </p:nvGrpSpPr>
        <p:grpSpPr>
          <a:xfrm>
            <a:off x="933450" y="2514373"/>
            <a:ext cx="2046288" cy="1966508"/>
            <a:chOff x="933450" y="2514373"/>
            <a:chExt cx="2046288" cy="1966508"/>
          </a:xfrm>
        </p:grpSpPr>
        <p:sp>
          <p:nvSpPr>
            <p:cNvPr id="6" name="Rectangle 5"/>
            <p:cNvSpPr/>
            <p:nvPr/>
          </p:nvSpPr>
          <p:spPr bwMode="auto">
            <a:xfrm>
              <a:off x="933450" y="2514373"/>
              <a:ext cx="2046288" cy="1519237"/>
            </a:xfrm>
            <a:prstGeom prst="rect">
              <a:avLst/>
            </a:prstGeom>
            <a:solidFill>
              <a:srgbClr val="3072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3,300</a:t>
              </a:r>
            </a:p>
          </p:txBody>
        </p:sp>
        <p:sp>
          <p:nvSpPr>
            <p:cNvPr id="7" name="ZoneTexte 4"/>
            <p:cNvSpPr txBox="1">
              <a:spLocks noChangeArrowheads="1"/>
            </p:cNvSpPr>
            <p:nvPr/>
          </p:nvSpPr>
          <p:spPr bwMode="auto">
            <a:xfrm>
              <a:off x="933450" y="4111549"/>
              <a:ext cx="2046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1pPr>
              <a:lvl2pPr marL="742950" indent="-285750" eaLnBrk="0" hangingPunct="0">
                <a:lnSpc>
                  <a:spcPct val="90000"/>
                </a:lnSpc>
                <a:spcBef>
                  <a:spcPts val="500"/>
                </a:spcBef>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eaLnBrk="0" hangingPunct="0">
                <a:lnSpc>
                  <a:spcPct val="90000"/>
                </a:lnSpc>
                <a:spcBef>
                  <a:spcPts val="500"/>
                </a:spcBef>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eaLnBrk="0" hangingPunct="0">
                <a:lnSpc>
                  <a:spcPct val="90000"/>
                </a:lnSpc>
                <a:spcBef>
                  <a:spcPts val="500"/>
                </a:spcBef>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eaLnBrk="0" hangingPunct="0">
                <a:lnSpc>
                  <a:spcPct val="90000"/>
                </a:lnSpc>
                <a:spcBef>
                  <a:spcPts val="500"/>
                </a:spcBef>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algn="ctr">
                <a:lnSpc>
                  <a:spcPct val="100000"/>
                </a:lnSpc>
                <a:spcBef>
                  <a:spcPct val="0"/>
                </a:spcBef>
                <a:buFontTx/>
                <a:buNone/>
              </a:pPr>
              <a:r>
                <a:rPr lang="en-US" altLang="fr-FR" sz="1800" dirty="0">
                  <a:solidFill>
                    <a:srgbClr val="3072BE"/>
                  </a:solidFill>
                  <a:ea typeface="Verdana" panose="020B0604030504040204" pitchFamily="34" charset="0"/>
                </a:rPr>
                <a:t>Employees</a:t>
              </a:r>
              <a:endParaRPr lang="en-US" altLang="fr-FR" sz="1600" dirty="0">
                <a:solidFill>
                  <a:srgbClr val="3072BE"/>
                </a:solidFill>
                <a:ea typeface="Verdana" panose="020B0604030504040204" pitchFamily="34" charset="0"/>
              </a:endParaRPr>
            </a:p>
          </p:txBody>
        </p:sp>
      </p:grpSp>
      <p:grpSp>
        <p:nvGrpSpPr>
          <p:cNvPr id="18" name="Groupe 17"/>
          <p:cNvGrpSpPr/>
          <p:nvPr/>
        </p:nvGrpSpPr>
        <p:grpSpPr>
          <a:xfrm>
            <a:off x="6283428" y="2514373"/>
            <a:ext cx="2047772" cy="1966508"/>
            <a:chOff x="6283428" y="2514373"/>
            <a:chExt cx="2047772" cy="1966508"/>
          </a:xfrm>
        </p:grpSpPr>
        <p:sp>
          <p:nvSpPr>
            <p:cNvPr id="9" name="Rectangle 8"/>
            <p:cNvSpPr/>
            <p:nvPr/>
          </p:nvSpPr>
          <p:spPr bwMode="auto">
            <a:xfrm>
              <a:off x="6284913" y="2514373"/>
              <a:ext cx="2046287" cy="1519237"/>
            </a:xfrm>
            <a:prstGeom prst="rect">
              <a:avLst/>
            </a:prstGeom>
            <a:solidFill>
              <a:srgbClr val="A2AC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FR" sz="3200" dirty="0">
                  <a:latin typeface="Verdana" panose="020B0604030504040204" pitchFamily="34" charset="0"/>
                  <a:ea typeface="Verdana" panose="020B0604030504040204" pitchFamily="34" charset="0"/>
                  <a:cs typeface="Verdana" panose="020B0604030504040204" pitchFamily="34" charset="0"/>
                </a:rPr>
                <a:t>180</a:t>
              </a:r>
            </a:p>
          </p:txBody>
        </p:sp>
        <p:sp>
          <p:nvSpPr>
            <p:cNvPr id="10" name="ZoneTexte 9"/>
            <p:cNvSpPr txBox="1"/>
            <p:nvPr/>
          </p:nvSpPr>
          <p:spPr bwMode="auto">
            <a:xfrm>
              <a:off x="6283428" y="4111549"/>
              <a:ext cx="2044700" cy="369332"/>
            </a:xfrm>
            <a:prstGeom prst="rect">
              <a:avLst/>
            </a:prstGeom>
            <a:noFill/>
          </p:spPr>
          <p:txBody>
            <a:bodyPr>
              <a:spAutoFit/>
            </a:bodyPr>
            <a:lstStyle/>
            <a:p>
              <a:pPr algn="ctr" eaLnBrk="0" hangingPunct="0">
                <a:defRPr/>
              </a:pPr>
              <a:r>
                <a:rPr lang="en-US" dirty="0">
                  <a:solidFill>
                    <a:srgbClr val="A2ACB4"/>
                  </a:solidFill>
                  <a:latin typeface="Verdana" panose="020B0604030504040204" pitchFamily="34" charset="0"/>
                  <a:ea typeface="Verdana" panose="020B0604030504040204" pitchFamily="34" charset="0"/>
                  <a:cs typeface="Verdana" panose="020B0604030504040204" pitchFamily="34" charset="0"/>
                </a:rPr>
                <a:t>Countries</a:t>
              </a:r>
              <a:endParaRPr lang="en-US" sz="1600" dirty="0">
                <a:solidFill>
                  <a:srgbClr val="A2ACB4"/>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6" name="Groupe 15"/>
          <p:cNvGrpSpPr/>
          <p:nvPr/>
        </p:nvGrpSpPr>
        <p:grpSpPr>
          <a:xfrm>
            <a:off x="3609181" y="2514373"/>
            <a:ext cx="2046288" cy="2797505"/>
            <a:chOff x="3609181" y="2514373"/>
            <a:chExt cx="2046288" cy="2797505"/>
          </a:xfrm>
        </p:grpSpPr>
        <p:sp>
          <p:nvSpPr>
            <p:cNvPr id="12" name="Rectangle 11"/>
            <p:cNvSpPr/>
            <p:nvPr/>
          </p:nvSpPr>
          <p:spPr bwMode="auto">
            <a:xfrm>
              <a:off x="3609181" y="2514373"/>
              <a:ext cx="2046288" cy="1524000"/>
            </a:xfrm>
            <a:prstGeom prst="rect">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fr-FR" sz="3200" dirty="0">
                  <a:latin typeface="Verdana" panose="020B0604030504040204" pitchFamily="34" charset="0"/>
                  <a:ea typeface="Verdana" panose="020B0604030504040204" pitchFamily="34" charset="0"/>
                  <a:cs typeface="Verdana" panose="020B0604030504040204" pitchFamily="34" charset="0"/>
                </a:rPr>
                <a:t>&lt; 50 M</a:t>
              </a:r>
            </a:p>
          </p:txBody>
        </p:sp>
        <p:sp>
          <p:nvSpPr>
            <p:cNvPr id="13" name="ZoneTexte 14"/>
            <p:cNvSpPr txBox="1">
              <a:spLocks noChangeArrowheads="1"/>
            </p:cNvSpPr>
            <p:nvPr/>
          </p:nvSpPr>
          <p:spPr bwMode="auto">
            <a:xfrm>
              <a:off x="3609181" y="4111549"/>
              <a:ext cx="2046288" cy="1200329"/>
            </a:xfrm>
            <a:prstGeom prst="rect">
              <a:avLst/>
            </a:prstGeom>
            <a:noFill/>
          </p:spPr>
          <p:txBody>
            <a:bodyPr>
              <a:spAutoFit/>
            </a:bodyPr>
            <a:lstStyle>
              <a:defPPr>
                <a:defRPr lang="en-US"/>
              </a:defPPr>
              <a:lvl1pPr algn="ctr">
                <a:defRPr sz="2000">
                  <a:solidFill>
                    <a:schemeClr val="accent3"/>
                  </a:solidFill>
                  <a:latin typeface="Franklin Gothic Demi" panose="020B0703020102020204" pitchFamily="34" charset="0"/>
                  <a:ea typeface="MS PGothic" pitchFamily="34" charset="-128"/>
                  <a:cs typeface="Arial" panose="020B0604020202020204" pitchFamily="34" charset="0"/>
                </a:defRPr>
              </a:lvl1pPr>
            </a:lstStyle>
            <a:p>
              <a:r>
                <a:rPr lang="en-US" sz="1800" dirty="0">
                  <a:solidFill>
                    <a:srgbClr val="FDB913"/>
                  </a:solidFill>
                  <a:latin typeface="Verdana" panose="020B0604030504040204" pitchFamily="34" charset="0"/>
                  <a:ea typeface="Verdana" panose="020B0604030504040204" pitchFamily="34" charset="0"/>
                  <a:cs typeface="Verdana" panose="020B0604030504040204" pitchFamily="34" charset="0"/>
                </a:rPr>
                <a:t>Tests developed, administered &amp; scored annually</a:t>
              </a:r>
            </a:p>
          </p:txBody>
        </p:sp>
      </p:grpSp>
      <p:pic>
        <p:nvPicPr>
          <p:cNvPr id="14" name="Image 13"/>
          <p:cNvPicPr>
            <a:picLocks noChangeAspect="1"/>
          </p:cNvPicPr>
          <p:nvPr/>
        </p:nvPicPr>
        <p:blipFill rotWithShape="1">
          <a:blip r:embed="rId4" cstate="email">
            <a:extLst>
              <a:ext uri="{28A0092B-C50C-407E-A947-70E740481C1C}">
                <a14:useLocalDpi xmlns:a14="http://schemas.microsoft.com/office/drawing/2010/main" val="0"/>
              </a:ext>
            </a:extLst>
          </a:blip>
          <a:srcRect l="27467" r="49088"/>
          <a:stretch/>
        </p:blipFill>
        <p:spPr>
          <a:xfrm>
            <a:off x="6070541" y="5562186"/>
            <a:ext cx="1733550" cy="495300"/>
          </a:xfrm>
          <a:prstGeom prst="rect">
            <a:avLst/>
          </a:prstGeom>
        </p:spPr>
      </p:pic>
      <p:pic>
        <p:nvPicPr>
          <p:cNvPr id="8" name="Picture 2" descr="M:\MARKETING_TEAM_INTERNAL\Corporate information\- Logos ETS\Logo GRE\ETS-GRE-4C.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84208" y="5565930"/>
            <a:ext cx="1497550" cy="4878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MARKETING_TEAM_INTERNAL\Product management\EMEA Product Management\TOEFL Range\TOEFL Family\Logos &amp; Graphics\ETS Global &amp; CMD\Locked-up Product Logos\ETS-TOEFL-400x80.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33450" y="5657436"/>
            <a:ext cx="1524000" cy="304800"/>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0"/>
          <p:cNvSpPr>
            <a:spLocks noGrp="1"/>
          </p:cNvSpPr>
          <p:nvPr>
            <p:ph type="title"/>
          </p:nvPr>
        </p:nvSpPr>
        <p:spPr/>
        <p:txBody>
          <a:bodyPr/>
          <a:lstStyle/>
          <a:p>
            <a:r>
              <a:rPr lang="en-US" dirty="0"/>
              <a:t>ETS </a:t>
            </a:r>
            <a:r>
              <a:rPr lang="en-US" dirty="0" smtClean="0"/>
              <a:t>and ETS Global today</a:t>
            </a:r>
            <a:endParaRPr lang="fr-FR" dirty="0"/>
          </a:p>
        </p:txBody>
      </p:sp>
      <p:pic>
        <p:nvPicPr>
          <p:cNvPr id="20" name="Image 1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290237" y="-12377"/>
            <a:ext cx="853763" cy="1191409"/>
          </a:xfrm>
          <a:prstGeom prst="rect">
            <a:avLst/>
          </a:prstGeom>
        </p:spPr>
      </p:pic>
      <p:sp>
        <p:nvSpPr>
          <p:cNvPr id="19"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9465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fade">
                                      <p:cBhvr>
                                        <p:cTn id="35" dur="500"/>
                                        <p:tgtEl>
                                          <p:spTgt spid="1027"/>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47"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9177"/>
            <a:ext cx="8839200" cy="663573"/>
          </a:xfrm>
        </p:spPr>
        <p:txBody>
          <a:bodyPr>
            <a:noAutofit/>
          </a:bodyPr>
          <a:lstStyle/>
          <a:p>
            <a:pPr algn="ctr"/>
            <a:r>
              <a:rPr lang="en-US" i="1" dirty="0"/>
              <a:t>TOEIC</a:t>
            </a:r>
            <a:r>
              <a:rPr lang="en-GB" baseline="30000" dirty="0"/>
              <a:t> ®</a:t>
            </a:r>
            <a:r>
              <a:rPr lang="en-US" dirty="0"/>
              <a:t> Listening and Reading Test Score Descriptors</a:t>
            </a:r>
          </a:p>
        </p:txBody>
      </p:sp>
      <p:sp>
        <p:nvSpPr>
          <p:cNvPr id="7" name="Rectangle 6"/>
          <p:cNvSpPr/>
          <p:nvPr/>
        </p:nvSpPr>
        <p:spPr>
          <a:xfrm>
            <a:off x="694872" y="2214847"/>
            <a:ext cx="7188200" cy="2412968"/>
          </a:xfrm>
          <a:prstGeom prst="rect">
            <a:avLst/>
          </a:prstGeom>
        </p:spPr>
        <p:txBody>
          <a:bodyPr wrap="square">
            <a:spAutoFit/>
          </a:bodyPr>
          <a:lstStyle/>
          <a:p>
            <a:pPr marL="342900" marR="0" lvl="0" indent="-342900" defTabSz="914400" eaLnBrk="1" fontAlgn="base" latinLnBrk="0" hangingPunct="1">
              <a:lnSpc>
                <a:spcPct val="90000"/>
              </a:lnSpc>
              <a:spcBef>
                <a:spcPct val="20000"/>
              </a:spcBef>
              <a:spcAft>
                <a:spcPct val="20000"/>
              </a:spcAft>
              <a:buClrTx/>
              <a:buSzTx/>
              <a:buFontTx/>
              <a:buNone/>
              <a:tabLst/>
              <a:defRPr/>
            </a:pPr>
            <a:r>
              <a:rPr lang="en-US" altLang="en-US" sz="2600" b="1" dirty="0">
                <a:solidFill>
                  <a:srgbClr val="00519A"/>
                </a:solidFill>
                <a:latin typeface="Arial" pitchFamily="34" charset="0"/>
                <a:ea typeface="ヒラギノ角ゴ Pro W3"/>
                <a:cs typeface="ヒラギノ角ゴ Pro W3"/>
              </a:rPr>
              <a:t>Example: </a:t>
            </a:r>
            <a:r>
              <a:rPr lang="en-US" altLang="en-US" sz="2600" dirty="0">
                <a:solidFill>
                  <a:srgbClr val="00519A"/>
                </a:solidFill>
                <a:latin typeface="Arial" pitchFamily="34" charset="0"/>
                <a:ea typeface="ヒラギノ角ゴ Pro W3"/>
                <a:cs typeface="ヒラギノ角ゴ Pro W3"/>
              </a:rPr>
              <a:t>Test takers who score around 300 typically have the following </a:t>
            </a:r>
            <a:r>
              <a:rPr lang="en-US" altLang="en-US" sz="2600" b="1" i="1" dirty="0">
                <a:solidFill>
                  <a:srgbClr val="00519A"/>
                </a:solidFill>
                <a:latin typeface="Arial" pitchFamily="34" charset="0"/>
                <a:ea typeface="ヒラギノ角ゴ Pro W3"/>
                <a:cs typeface="ヒラギノ角ゴ Pro W3"/>
              </a:rPr>
              <a:t>weaknesses</a:t>
            </a:r>
            <a:r>
              <a:rPr lang="en-US" altLang="en-US" sz="2600" dirty="0" smtClean="0">
                <a:solidFill>
                  <a:srgbClr val="00519A"/>
                </a:solidFill>
                <a:latin typeface="Arial" pitchFamily="34" charset="0"/>
                <a:ea typeface="ヒラギノ角ゴ Pro W3"/>
                <a:cs typeface="ヒラギノ角ゴ Pro W3"/>
              </a:rPr>
              <a:t>:</a:t>
            </a:r>
            <a:endParaRPr lang="en-US" altLang="en-US" sz="2600" dirty="0">
              <a:solidFill>
                <a:srgbClr val="00519A"/>
              </a:solidFill>
              <a:latin typeface="Arial" pitchFamily="34" charset="0"/>
              <a:ea typeface="ヒラギノ角ゴ Pro W3"/>
              <a:cs typeface="ヒラギノ角ゴ Pro W3"/>
            </a:endParaRPr>
          </a:p>
          <a:p>
            <a:pPr marL="342900" marR="0" lvl="0" indent="-342900" defTabSz="914400" eaLnBrk="1" fontAlgn="base" latinLnBrk="0" hangingPunct="1">
              <a:lnSpc>
                <a:spcPct val="90000"/>
              </a:lnSpc>
              <a:spcBef>
                <a:spcPct val="20000"/>
              </a:spcBef>
              <a:spcAft>
                <a:spcPct val="20000"/>
              </a:spcAft>
              <a:buClrTx/>
              <a:buSzTx/>
              <a:buFontTx/>
              <a:buChar char="•"/>
              <a:tabLst/>
              <a:defRPr/>
            </a:pPr>
            <a:r>
              <a:rPr lang="en-US" altLang="en-US" sz="2600" dirty="0">
                <a:solidFill>
                  <a:srgbClr val="00519A"/>
                </a:solidFill>
                <a:latin typeface="Arial" pitchFamily="34" charset="0"/>
                <a:ea typeface="ヒラギノ角ゴ Pro W3"/>
                <a:cs typeface="ヒラギノ角ゴ Pro W3"/>
              </a:rPr>
              <a:t>They have difficulty understanding the central idea, purpose, and basic context of short, spoken exchanges when conversational responses are indirect or difficult to predict… </a:t>
            </a:r>
          </a:p>
        </p:txBody>
      </p:sp>
    </p:spTree>
    <p:extLst>
      <p:ext uri="{BB962C8B-B14F-4D97-AF65-F5344CB8AC3E}">
        <p14:creationId xmlns:p14="http://schemas.microsoft.com/office/powerpoint/2010/main" val="2026144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65100" y="330200"/>
            <a:ext cx="8839200" cy="838200"/>
          </a:xfrm>
        </p:spPr>
        <p:txBody>
          <a:bodyPr>
            <a:normAutofit fontScale="90000"/>
          </a:bodyPr>
          <a:lstStyle/>
          <a:p>
            <a:r>
              <a:rPr lang="en-US" altLang="en-US" sz="3600" dirty="0" smtClean="0">
                <a:latin typeface="Arial" pitchFamily="34" charset="0"/>
              </a:rPr>
              <a:t>Transcript:  Audio 1 — Store Conversation</a:t>
            </a:r>
            <a:endParaRPr lang="en-US" altLang="en-US" sz="3200" b="1" dirty="0" smtClean="0">
              <a:latin typeface="Arial" pitchFamily="34" charset="0"/>
            </a:endParaRPr>
          </a:p>
        </p:txBody>
      </p:sp>
      <p:sp>
        <p:nvSpPr>
          <p:cNvPr id="49155" name="Rectangle 3"/>
          <p:cNvSpPr>
            <a:spLocks noGrp="1" noChangeArrowheads="1"/>
          </p:cNvSpPr>
          <p:nvPr>
            <p:ph idx="1"/>
          </p:nvPr>
        </p:nvSpPr>
        <p:spPr>
          <a:xfrm>
            <a:off x="533400" y="1447800"/>
            <a:ext cx="8001000" cy="5410200"/>
          </a:xfrm>
        </p:spPr>
        <p:txBody>
          <a:bodyPr/>
          <a:lstStyle/>
          <a:p>
            <a:pPr>
              <a:lnSpc>
                <a:spcPct val="80000"/>
              </a:lnSpc>
            </a:pPr>
            <a:r>
              <a:rPr lang="en-US" altLang="en-US" sz="2800" dirty="0">
                <a:solidFill>
                  <a:srgbClr val="00519A"/>
                </a:solidFill>
                <a:ea typeface="ヒラギノ角ゴ Pro W3"/>
                <a:cs typeface="ヒラギノ角ゴ Pro W3"/>
              </a:rPr>
              <a:t>(Man) </a:t>
            </a:r>
            <a:r>
              <a:rPr lang="en-US" altLang="en-US" sz="2800" dirty="0" smtClean="0">
                <a:solidFill>
                  <a:schemeClr val="hlink"/>
                </a:solidFill>
              </a:rPr>
              <a:t>Excuse me, miss. Do you work here?</a:t>
            </a:r>
            <a:r>
              <a:rPr lang="en-US" altLang="en-US" sz="2800" dirty="0" smtClean="0"/>
              <a:t> I</a:t>
            </a:r>
            <a:r>
              <a:rPr lang="en-US" altLang="en-US" sz="2800" dirty="0">
                <a:solidFill>
                  <a:srgbClr val="00519A"/>
                </a:solidFill>
                <a:ea typeface="ヒラギノ角ゴ Pro W3"/>
                <a:cs typeface="ヒラギノ角ゴ Pro W3"/>
              </a:rPr>
              <a:t>’m looking for men’s clothing. Where are the men’s sweaters?</a:t>
            </a:r>
          </a:p>
          <a:p>
            <a:pPr>
              <a:lnSpc>
                <a:spcPct val="80000"/>
              </a:lnSpc>
            </a:pPr>
            <a:r>
              <a:rPr lang="en-US" altLang="en-US" sz="2800" dirty="0">
                <a:solidFill>
                  <a:srgbClr val="00519A"/>
                </a:solidFill>
                <a:ea typeface="ヒラギノ角ゴ Pro W3"/>
                <a:cs typeface="ヒラギノ角ゴ Pro W3"/>
              </a:rPr>
              <a:t>(Woman) Sure, follow me. We have some really nice sweaters over here. And there are more at the front of the store, by the door—they’re on sale right now.</a:t>
            </a:r>
          </a:p>
          <a:p>
            <a:pPr>
              <a:lnSpc>
                <a:spcPct val="80000"/>
              </a:lnSpc>
            </a:pPr>
            <a:r>
              <a:rPr lang="en-US" altLang="en-US" sz="2800" dirty="0">
                <a:solidFill>
                  <a:srgbClr val="00519A"/>
                </a:solidFill>
                <a:ea typeface="ヒラギノ角ゴ Pro W3"/>
                <a:cs typeface="ヒラギノ角ゴ Pro W3"/>
              </a:rPr>
              <a:t>(Man) Great. Oh, this is nice. What size is it?</a:t>
            </a:r>
          </a:p>
          <a:p>
            <a:pPr>
              <a:lnSpc>
                <a:spcPct val="80000"/>
              </a:lnSpc>
            </a:pPr>
            <a:r>
              <a:rPr lang="en-US" altLang="en-US" sz="2800" dirty="0">
                <a:solidFill>
                  <a:srgbClr val="00519A"/>
                </a:solidFill>
                <a:ea typeface="ヒラギノ角ゴ Pro W3"/>
                <a:cs typeface="ヒラギノ角ゴ Pro W3"/>
              </a:rPr>
              <a:t>(Woman) Those are just in. </a:t>
            </a:r>
            <a:r>
              <a:rPr lang="en-US" altLang="en-US" sz="2800" dirty="0" smtClean="0">
                <a:solidFill>
                  <a:schemeClr val="hlink"/>
                </a:solidFill>
              </a:rPr>
              <a:t>They’re really nice quality, but they’re quite expensive.</a:t>
            </a:r>
            <a:r>
              <a:rPr lang="en-US" altLang="en-US" sz="2800" dirty="0" smtClean="0"/>
              <a:t> </a:t>
            </a:r>
            <a:r>
              <a:rPr lang="en-US" altLang="en-US" sz="2800" dirty="0">
                <a:solidFill>
                  <a:srgbClr val="00519A"/>
                </a:solidFill>
                <a:ea typeface="ヒラギノ角ゴ Pro W3"/>
                <a:cs typeface="ヒラギノ角ゴ Pro W3"/>
              </a:rPr>
              <a:t>That one’s a small.</a:t>
            </a:r>
          </a:p>
          <a:p>
            <a:pPr>
              <a:lnSpc>
                <a:spcPct val="80000"/>
              </a:lnSpc>
            </a:pPr>
            <a:endParaRPr lang="en-US" altLang="en-US" sz="2800" dirty="0" smtClean="0"/>
          </a:p>
        </p:txBody>
      </p:sp>
    </p:spTree>
    <p:extLst>
      <p:ext uri="{BB962C8B-B14F-4D97-AF65-F5344CB8AC3E}">
        <p14:creationId xmlns:p14="http://schemas.microsoft.com/office/powerpoint/2010/main" val="1914517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 y="457200"/>
            <a:ext cx="9144000" cy="381000"/>
          </a:xfrm>
        </p:spPr>
        <p:txBody>
          <a:bodyPr>
            <a:normAutofit fontScale="90000"/>
          </a:bodyPr>
          <a:lstStyle/>
          <a:p>
            <a:r>
              <a:rPr lang="en-US" altLang="en-US" sz="3600" smtClean="0">
                <a:latin typeface="Arial" pitchFamily="34" charset="0"/>
              </a:rPr>
              <a:t>Transcript:  Audio 1 — Store Conversation</a:t>
            </a:r>
          </a:p>
        </p:txBody>
      </p:sp>
      <p:sp>
        <p:nvSpPr>
          <p:cNvPr id="50179" name="Rectangle 3"/>
          <p:cNvSpPr>
            <a:spLocks noGrp="1" noChangeArrowheads="1"/>
          </p:cNvSpPr>
          <p:nvPr>
            <p:ph idx="1"/>
          </p:nvPr>
        </p:nvSpPr>
        <p:spPr>
          <a:xfrm>
            <a:off x="533400" y="1371600"/>
            <a:ext cx="8001000" cy="5029200"/>
          </a:xfrm>
        </p:spPr>
        <p:txBody>
          <a:bodyPr/>
          <a:lstStyle/>
          <a:p>
            <a:pPr>
              <a:lnSpc>
                <a:spcPct val="80000"/>
              </a:lnSpc>
            </a:pPr>
            <a:r>
              <a:rPr lang="en-US" altLang="en-US" sz="2800" dirty="0" smtClean="0"/>
              <a:t>(</a:t>
            </a:r>
            <a:r>
              <a:rPr lang="en-US" altLang="en-US" sz="2800" dirty="0">
                <a:solidFill>
                  <a:srgbClr val="00519A"/>
                </a:solidFill>
                <a:ea typeface="ヒラギノ角ゴ Pro W3"/>
                <a:cs typeface="ヒラギノ角ゴ Pro W3"/>
              </a:rPr>
              <a:t>Man) Is there a larger size?</a:t>
            </a:r>
          </a:p>
          <a:p>
            <a:pPr>
              <a:lnSpc>
                <a:spcPct val="80000"/>
              </a:lnSpc>
            </a:pPr>
            <a:r>
              <a:rPr lang="en-US" altLang="en-US" sz="2800" dirty="0">
                <a:solidFill>
                  <a:srgbClr val="00519A"/>
                </a:solidFill>
                <a:ea typeface="ヒラギノ角ゴ Pro W3"/>
                <a:cs typeface="ヒラギノ角ゴ Pro W3"/>
              </a:rPr>
              <a:t>(Woman) Would you like a large or a medium? </a:t>
            </a:r>
          </a:p>
          <a:p>
            <a:pPr>
              <a:lnSpc>
                <a:spcPct val="80000"/>
              </a:lnSpc>
            </a:pPr>
            <a:r>
              <a:rPr lang="en-US" altLang="en-US" sz="2800" dirty="0">
                <a:solidFill>
                  <a:srgbClr val="00519A"/>
                </a:solidFill>
                <a:ea typeface="ヒラギノ角ゴ Pro W3"/>
                <a:cs typeface="ヒラギノ角ゴ Pro W3"/>
              </a:rPr>
              <a:t>(Man) Large, if you have it. Can I try it on?</a:t>
            </a:r>
          </a:p>
          <a:p>
            <a:pPr>
              <a:lnSpc>
                <a:spcPct val="80000"/>
              </a:lnSpc>
            </a:pPr>
            <a:r>
              <a:rPr lang="en-US" altLang="en-US" sz="2800" dirty="0">
                <a:solidFill>
                  <a:srgbClr val="00519A"/>
                </a:solidFill>
                <a:ea typeface="ヒラギノ角ゴ Pro W3"/>
                <a:cs typeface="ヒラギノ角ゴ Pro W3"/>
              </a:rPr>
              <a:t>(Woman) Yes, the fitting rooms are over to your left</a:t>
            </a:r>
            <a:r>
              <a:rPr lang="en-US" altLang="en-US" sz="2800" dirty="0" smtClean="0"/>
              <a:t>. </a:t>
            </a:r>
            <a:r>
              <a:rPr lang="en-US" altLang="en-US" sz="2800" dirty="0" smtClean="0">
                <a:solidFill>
                  <a:schemeClr val="hlink"/>
                </a:solidFill>
              </a:rPr>
              <a:t>Why don’t you take both sizes with you and see which one fits best?</a:t>
            </a:r>
          </a:p>
          <a:p>
            <a:pPr>
              <a:lnSpc>
                <a:spcPct val="80000"/>
              </a:lnSpc>
            </a:pPr>
            <a:r>
              <a:rPr lang="en-US" altLang="en-US" sz="2800" dirty="0">
                <a:solidFill>
                  <a:srgbClr val="00519A"/>
                </a:solidFill>
                <a:ea typeface="ヒラギノ角ゴ Pro W3"/>
                <a:cs typeface="ヒラギノ角ゴ Pro W3"/>
              </a:rPr>
              <a:t>(Man) Thanks. By the way, how much is it?</a:t>
            </a:r>
          </a:p>
          <a:p>
            <a:pPr>
              <a:lnSpc>
                <a:spcPct val="80000"/>
              </a:lnSpc>
            </a:pPr>
            <a:r>
              <a:rPr lang="en-US" altLang="en-US" sz="2800" dirty="0">
                <a:solidFill>
                  <a:srgbClr val="00519A"/>
                </a:solidFill>
                <a:ea typeface="ヒラギノ角ゴ Pro W3"/>
                <a:cs typeface="ヒラギノ角ゴ Pro W3"/>
              </a:rPr>
              <a:t>(Woman) </a:t>
            </a:r>
            <a:r>
              <a:rPr lang="en-US" altLang="en-US" sz="2800" dirty="0" smtClean="0">
                <a:solidFill>
                  <a:schemeClr val="hlink"/>
                </a:solidFill>
              </a:rPr>
              <a:t>Here’s the tag. They’re $80.</a:t>
            </a:r>
          </a:p>
          <a:p>
            <a:pPr>
              <a:lnSpc>
                <a:spcPct val="80000"/>
              </a:lnSpc>
            </a:pPr>
            <a:r>
              <a:rPr lang="en-US" altLang="en-US" sz="2800" dirty="0" smtClean="0">
                <a:solidFill>
                  <a:schemeClr val="hlink"/>
                </a:solidFill>
              </a:rPr>
              <a:t>(Man) Oh! Well you know, I think I’m going to look at the sweaters over by the door</a:t>
            </a:r>
            <a:r>
              <a:rPr lang="en-US" altLang="en-US" sz="2800" dirty="0" smtClean="0"/>
              <a:t>.</a:t>
            </a:r>
          </a:p>
          <a:p>
            <a:pPr>
              <a:lnSpc>
                <a:spcPct val="80000"/>
              </a:lnSpc>
            </a:pPr>
            <a:endParaRPr lang="en-US" altLang="en-US" sz="2800" dirty="0" smtClean="0"/>
          </a:p>
        </p:txBody>
      </p:sp>
    </p:spTree>
    <p:extLst>
      <p:ext uri="{BB962C8B-B14F-4D97-AF65-F5344CB8AC3E}">
        <p14:creationId xmlns:p14="http://schemas.microsoft.com/office/powerpoint/2010/main" val="2659851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568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7900" y="1407811"/>
            <a:ext cx="7035800" cy="3876295"/>
          </a:xfrm>
          <a:solidFill>
            <a:srgbClr val="005682"/>
          </a:solidFill>
        </p:spPr>
        <p:txBody>
          <a:bodyPr/>
          <a:lstStyle/>
          <a:p>
            <a:r>
              <a:rPr lang="en-US" sz="4800" smtClean="0"/>
              <a:t>Assessments, learning </a:t>
            </a:r>
            <a:r>
              <a:rPr lang="en-US" sz="4800" dirty="0"/>
              <a:t>objectives and classroom activities</a:t>
            </a:r>
            <a:br>
              <a:rPr lang="en-US" sz="4800" dirty="0"/>
            </a:br>
            <a:r>
              <a:rPr lang="en-US" altLang="en-US" sz="4800" dirty="0"/>
              <a:t> </a:t>
            </a:r>
            <a:endParaRPr lang="en-GB" sz="4800" dirty="0"/>
          </a:p>
        </p:txBody>
      </p:sp>
      <p:sp>
        <p:nvSpPr>
          <p:cNvPr id="5"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rgbClr val="C0C0C0">
                    <a:lumMod val="75000"/>
                  </a:srgbClr>
                </a:solidFill>
              </a:rPr>
              <a:t>Copyright © </a:t>
            </a:r>
            <a:r>
              <a:rPr lang="en-US" sz="700" dirty="0" smtClean="0">
                <a:solidFill>
                  <a:srgbClr val="C0C0C0">
                    <a:lumMod val="75000"/>
                  </a:srgbClr>
                </a:solidFill>
              </a:rPr>
              <a:t>2017 </a:t>
            </a:r>
            <a:r>
              <a:rPr lang="en-US" sz="700" dirty="0">
                <a:solidFill>
                  <a:srgbClr val="C0C0C0">
                    <a:lumMod val="75000"/>
                  </a:srgb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2104569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z="3600" smtClean="0">
                <a:latin typeface="Arial" pitchFamily="34" charset="0"/>
              </a:rPr>
              <a:t>Share Your Learning Objectives</a:t>
            </a:r>
          </a:p>
        </p:txBody>
      </p:sp>
      <p:sp>
        <p:nvSpPr>
          <p:cNvPr id="55299" name="Rectangle 3"/>
          <p:cNvSpPr>
            <a:spLocks noGrp="1" noChangeArrowheads="1"/>
          </p:cNvSpPr>
          <p:nvPr>
            <p:ph idx="1"/>
          </p:nvPr>
        </p:nvSpPr>
        <p:spPr>
          <a:xfrm>
            <a:off x="533400" y="1447800"/>
            <a:ext cx="8153400" cy="4038600"/>
          </a:xfrm>
        </p:spPr>
        <p:txBody>
          <a:bodyPr>
            <a:normAutofit/>
          </a:bodyPr>
          <a:lstStyle/>
          <a:p>
            <a:pPr eaLnBrk="1" hangingPunct="1">
              <a:buFontTx/>
              <a:buNone/>
            </a:pPr>
            <a:endParaRPr lang="en-US" altLang="en-US" sz="1200" dirty="0" smtClean="0"/>
          </a:p>
          <a:p>
            <a:pPr eaLnBrk="1" hangingPunct="1">
              <a:buFontTx/>
              <a:buNone/>
            </a:pPr>
            <a:r>
              <a:rPr lang="en-US" altLang="en-US" sz="2800" dirty="0" smtClean="0"/>
              <a:t>	</a:t>
            </a:r>
            <a:r>
              <a:rPr lang="en-US" altLang="en-US" sz="2800" dirty="0">
                <a:solidFill>
                  <a:srgbClr val="00519A"/>
                </a:solidFill>
                <a:ea typeface="ヒラギノ角ゴ Pro W3"/>
                <a:cs typeface="ヒラギノ角ゴ Pro W3"/>
              </a:rPr>
              <a:t>What are some of the language learning objectives that you have for your classrooms?</a:t>
            </a:r>
          </a:p>
          <a:p>
            <a:pPr eaLnBrk="1" hangingPunct="1">
              <a:buFontTx/>
              <a:buNone/>
            </a:pPr>
            <a:endParaRPr lang="en-US" altLang="en-US" sz="2800" dirty="0">
              <a:solidFill>
                <a:srgbClr val="00519A"/>
              </a:solidFill>
              <a:ea typeface="ヒラギノ角ゴ Pro W3"/>
              <a:cs typeface="ヒラギノ角ゴ Pro W3"/>
            </a:endParaRPr>
          </a:p>
          <a:p>
            <a:pPr algn="ctr" eaLnBrk="1" hangingPunct="1">
              <a:buFontTx/>
              <a:buNone/>
            </a:pPr>
            <a:r>
              <a:rPr lang="en-US" altLang="en-US" sz="2800" b="1" dirty="0" smtClean="0">
                <a:solidFill>
                  <a:srgbClr val="00519A"/>
                </a:solidFill>
                <a:ea typeface="ヒラギノ角ゴ Pro W3"/>
                <a:cs typeface="ヒラギノ角ゴ Pro W3"/>
              </a:rPr>
              <a:t>      Listening </a:t>
            </a:r>
            <a:r>
              <a:rPr lang="en-US" altLang="en-US" sz="2800" dirty="0">
                <a:solidFill>
                  <a:srgbClr val="00519A"/>
                </a:solidFill>
                <a:ea typeface="ヒラギノ角ゴ Pro W3"/>
                <a:cs typeface="ヒラギノ角ゴ Pro W3"/>
              </a:rPr>
              <a:t>learning objectives		</a:t>
            </a:r>
          </a:p>
          <a:p>
            <a:pPr algn="ctr" eaLnBrk="1" hangingPunct="1">
              <a:buFontTx/>
              <a:buNone/>
            </a:pPr>
            <a:endParaRPr lang="en-US" altLang="en-US" sz="2800" dirty="0">
              <a:solidFill>
                <a:srgbClr val="00519A"/>
              </a:solidFill>
              <a:ea typeface="ヒラギノ角ゴ Pro W3"/>
              <a:cs typeface="ヒラギノ角ゴ Pro W3"/>
            </a:endParaRPr>
          </a:p>
          <a:p>
            <a:pPr algn="ctr" eaLnBrk="1" hangingPunct="1">
              <a:buFontTx/>
              <a:buNone/>
            </a:pPr>
            <a:r>
              <a:rPr lang="en-US" altLang="en-US" sz="2800" dirty="0">
                <a:solidFill>
                  <a:srgbClr val="00519A"/>
                </a:solidFill>
                <a:ea typeface="ヒラギノ角ゴ Pro W3"/>
                <a:cs typeface="ヒラギノ角ゴ Pro W3"/>
              </a:rPr>
              <a:t>					</a:t>
            </a:r>
          </a:p>
          <a:p>
            <a:pPr eaLnBrk="1" hangingPunct="1">
              <a:buFontTx/>
              <a:buNone/>
            </a:pPr>
            <a:endParaRPr lang="en-US" altLang="en-US" sz="2800" dirty="0">
              <a:solidFill>
                <a:srgbClr val="00519A"/>
              </a:solidFill>
              <a:ea typeface="ヒラギノ角ゴ Pro W3"/>
              <a:cs typeface="ヒラギノ角ゴ Pro W3"/>
            </a:endParaRPr>
          </a:p>
          <a:p>
            <a:pPr eaLnBrk="1" hangingPunct="1">
              <a:buFontTx/>
              <a:buNone/>
            </a:pPr>
            <a:endParaRPr lang="en-US" altLang="en-US" sz="2800" dirty="0">
              <a:solidFill>
                <a:srgbClr val="00519A"/>
              </a:solidFill>
              <a:ea typeface="ヒラギノ角ゴ Pro W3"/>
              <a:cs typeface="ヒラギノ角ゴ Pro W3"/>
            </a:endParaRPr>
          </a:p>
        </p:txBody>
      </p:sp>
    </p:spTree>
    <p:extLst>
      <p:ext uri="{BB962C8B-B14F-4D97-AF65-F5344CB8AC3E}">
        <p14:creationId xmlns:p14="http://schemas.microsoft.com/office/powerpoint/2010/main" val="24485394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n-US" altLang="en-US" sz="3600" i="1" smtClean="0">
                <a:latin typeface="Arial" pitchFamily="34" charset="0"/>
              </a:rPr>
              <a:t>TOEIC</a:t>
            </a:r>
            <a:r>
              <a:rPr lang="en-US" altLang="en-US" sz="3600" smtClean="0">
                <a:latin typeface="Arial" pitchFamily="34" charset="0"/>
              </a:rPr>
              <a:t> L&amp;R Test Learning Objectives</a:t>
            </a:r>
          </a:p>
        </p:txBody>
      </p:sp>
      <p:sp>
        <p:nvSpPr>
          <p:cNvPr id="57347" name="Rectangle 3"/>
          <p:cNvSpPr>
            <a:spLocks noGrp="1" noChangeArrowheads="1"/>
          </p:cNvSpPr>
          <p:nvPr>
            <p:ph idx="1"/>
          </p:nvPr>
        </p:nvSpPr>
        <p:spPr>
          <a:xfrm>
            <a:off x="533400" y="1600200"/>
            <a:ext cx="8229600" cy="4572000"/>
          </a:xfrm>
        </p:spPr>
        <p:txBody>
          <a:bodyPr/>
          <a:lstStyle/>
          <a:p>
            <a:pPr algn="ctr" eaLnBrk="1" hangingPunct="1">
              <a:buFontTx/>
              <a:buNone/>
            </a:pPr>
            <a:r>
              <a:rPr lang="en-US" altLang="en-US" sz="3200" i="1" smtClean="0"/>
              <a:t>TOEIC</a:t>
            </a:r>
            <a:r>
              <a:rPr lang="en-US" altLang="en-US" sz="3200" smtClean="0"/>
              <a:t> L&amp;R test learning objectives</a:t>
            </a:r>
          </a:p>
          <a:p>
            <a:pPr eaLnBrk="1" hangingPunct="1">
              <a:buFontTx/>
              <a:buNone/>
            </a:pPr>
            <a:endParaRPr lang="en-US" altLang="en-US" sz="1200" smtClean="0"/>
          </a:p>
          <a:p>
            <a:pPr eaLnBrk="1" hangingPunct="1"/>
            <a:r>
              <a:rPr lang="en-US" altLang="en-US" sz="3200" smtClean="0"/>
              <a:t>Listening – Workshop Manual</a:t>
            </a:r>
          </a:p>
          <a:p>
            <a:pPr eaLnBrk="1" hangingPunct="1">
              <a:buFontTx/>
              <a:buNone/>
            </a:pPr>
            <a:r>
              <a:rPr lang="en-US" altLang="en-US" sz="3200" smtClean="0"/>
              <a:t>				  pages 18 and 19</a:t>
            </a:r>
            <a:endParaRPr lang="en-US" altLang="en-US" sz="1000" smtClean="0"/>
          </a:p>
          <a:p>
            <a:pPr eaLnBrk="1" hangingPunct="1">
              <a:buFontTx/>
              <a:buNone/>
            </a:pPr>
            <a:endParaRPr lang="en-US" altLang="en-US" sz="1000" smtClean="0"/>
          </a:p>
          <a:p>
            <a:pPr eaLnBrk="1" hangingPunct="1">
              <a:spcBef>
                <a:spcPct val="0"/>
              </a:spcBef>
            </a:pPr>
            <a:r>
              <a:rPr lang="en-US" altLang="en-US" sz="3200" smtClean="0"/>
              <a:t>Reading – Workshop Manual </a:t>
            </a:r>
          </a:p>
          <a:p>
            <a:pPr lvl="4" eaLnBrk="1" hangingPunct="1">
              <a:spcBef>
                <a:spcPct val="0"/>
              </a:spcBef>
              <a:buFontTx/>
              <a:buNone/>
            </a:pPr>
            <a:r>
              <a:rPr lang="en-US" altLang="en-US" sz="3200" smtClean="0"/>
              <a:t>		  pages 33 and 34</a:t>
            </a:r>
            <a:endParaRPr lang="en-US" altLang="en-US" sz="1000" smtClean="0"/>
          </a:p>
          <a:p>
            <a:pPr lvl="4" eaLnBrk="1" hangingPunct="1">
              <a:spcBef>
                <a:spcPct val="0"/>
              </a:spcBef>
            </a:pPr>
            <a:endParaRPr lang="en-US" altLang="en-US" sz="1000" smtClean="0"/>
          </a:p>
          <a:p>
            <a:pPr lvl="4" eaLnBrk="1" hangingPunct="1">
              <a:spcBef>
                <a:spcPct val="0"/>
              </a:spcBef>
            </a:pPr>
            <a:endParaRPr lang="en-US" altLang="en-US" sz="1000" smtClean="0"/>
          </a:p>
          <a:p>
            <a:pPr algn="ctr" eaLnBrk="1" hangingPunct="1">
              <a:buFontTx/>
              <a:buNone/>
            </a:pPr>
            <a:r>
              <a:rPr lang="en-US" altLang="en-US" sz="2800" smtClean="0">
                <a:solidFill>
                  <a:srgbClr val="3C8C93"/>
                </a:solidFill>
              </a:rPr>
              <a:t>5 minutes</a:t>
            </a:r>
          </a:p>
        </p:txBody>
      </p:sp>
    </p:spTree>
    <p:extLst>
      <p:ext uri="{BB962C8B-B14F-4D97-AF65-F5344CB8AC3E}">
        <p14:creationId xmlns:p14="http://schemas.microsoft.com/office/powerpoint/2010/main" val="416768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3600" smtClean="0">
                <a:latin typeface="Arial" pitchFamily="34" charset="0"/>
              </a:rPr>
              <a:t>Workplace Language Skills</a:t>
            </a:r>
          </a:p>
        </p:txBody>
      </p:sp>
      <p:sp>
        <p:nvSpPr>
          <p:cNvPr id="58371" name="Rectangle 3"/>
          <p:cNvSpPr>
            <a:spLocks noGrp="1" noChangeArrowheads="1"/>
          </p:cNvSpPr>
          <p:nvPr>
            <p:ph idx="1"/>
          </p:nvPr>
        </p:nvSpPr>
        <p:spPr>
          <a:xfrm>
            <a:off x="2681514" y="1378857"/>
            <a:ext cx="3276600" cy="4267200"/>
          </a:xfrm>
        </p:spPr>
        <p:txBody>
          <a:bodyPr>
            <a:normAutofit lnSpcReduction="10000"/>
          </a:bodyPr>
          <a:lstStyle/>
          <a:p>
            <a:pPr eaLnBrk="1" hangingPunct="1">
              <a:lnSpc>
                <a:spcPct val="90000"/>
              </a:lnSpc>
              <a:buFontTx/>
              <a:buNone/>
            </a:pPr>
            <a:r>
              <a:rPr lang="en-US" altLang="en-US" sz="2800" dirty="0">
                <a:solidFill>
                  <a:srgbClr val="00519A"/>
                </a:solidFill>
                <a:ea typeface="ヒラギノ角ゴ Pro W3"/>
                <a:cs typeface="ヒラギノ角ゴ Pro W3"/>
              </a:rPr>
              <a:t>Listening Skills</a:t>
            </a:r>
          </a:p>
          <a:p>
            <a:pPr eaLnBrk="1" hangingPunct="1">
              <a:lnSpc>
                <a:spcPct val="90000"/>
              </a:lnSpc>
              <a:buFontTx/>
              <a:buNone/>
            </a:pPr>
            <a:endParaRPr lang="en-US" altLang="en-US" sz="2800" dirty="0">
              <a:solidFill>
                <a:srgbClr val="00519A"/>
              </a:solidFill>
              <a:ea typeface="ヒラギノ角ゴ Pro W3"/>
              <a:cs typeface="ヒラギノ角ゴ Pro W3"/>
            </a:endParaRPr>
          </a:p>
          <a:p>
            <a:pPr eaLnBrk="1" hangingPunct="1">
              <a:lnSpc>
                <a:spcPct val="90000"/>
              </a:lnSpc>
              <a:buFontTx/>
              <a:buNone/>
            </a:pPr>
            <a:r>
              <a:rPr lang="en-US" altLang="en-US" sz="2800" dirty="0">
                <a:solidFill>
                  <a:srgbClr val="00519A"/>
                </a:solidFill>
                <a:ea typeface="ヒラギノ角ゴ Pro W3"/>
                <a:cs typeface="ヒラギノ角ゴ Pro W3"/>
              </a:rPr>
              <a:t>Reading Skills</a:t>
            </a:r>
          </a:p>
          <a:p>
            <a:pPr eaLnBrk="1" hangingPunct="1">
              <a:lnSpc>
                <a:spcPct val="90000"/>
              </a:lnSpc>
              <a:buFontTx/>
              <a:buNone/>
            </a:pPr>
            <a:endParaRPr lang="en-US" altLang="en-US" sz="2800" dirty="0">
              <a:solidFill>
                <a:srgbClr val="00519A"/>
              </a:solidFill>
              <a:ea typeface="ヒラギノ角ゴ Pro W3"/>
              <a:cs typeface="ヒラギノ角ゴ Pro W3"/>
            </a:endParaRPr>
          </a:p>
          <a:p>
            <a:pPr eaLnBrk="1" hangingPunct="1">
              <a:lnSpc>
                <a:spcPct val="90000"/>
              </a:lnSpc>
              <a:buFontTx/>
              <a:buNone/>
            </a:pPr>
            <a:r>
              <a:rPr lang="en-US" altLang="en-US" sz="2800" dirty="0">
                <a:solidFill>
                  <a:srgbClr val="00519A"/>
                </a:solidFill>
                <a:ea typeface="ヒラギノ角ゴ Pro W3"/>
                <a:cs typeface="ヒラギノ角ゴ Pro W3"/>
              </a:rPr>
              <a:t>Speaking Skills</a:t>
            </a:r>
          </a:p>
          <a:p>
            <a:pPr eaLnBrk="1" hangingPunct="1">
              <a:lnSpc>
                <a:spcPct val="90000"/>
              </a:lnSpc>
              <a:buFontTx/>
              <a:buNone/>
            </a:pPr>
            <a:endParaRPr lang="en-US" altLang="en-US" sz="2800" dirty="0">
              <a:solidFill>
                <a:srgbClr val="00519A"/>
              </a:solidFill>
              <a:ea typeface="ヒラギノ角ゴ Pro W3"/>
              <a:cs typeface="ヒラギノ角ゴ Pro W3"/>
            </a:endParaRPr>
          </a:p>
          <a:p>
            <a:pPr eaLnBrk="1" hangingPunct="1">
              <a:lnSpc>
                <a:spcPct val="90000"/>
              </a:lnSpc>
              <a:buFontTx/>
              <a:buNone/>
            </a:pPr>
            <a:r>
              <a:rPr lang="en-US" altLang="en-US" sz="2800" dirty="0">
                <a:solidFill>
                  <a:srgbClr val="00519A"/>
                </a:solidFill>
                <a:ea typeface="ヒラギノ角ゴ Pro W3"/>
                <a:cs typeface="ヒラギノ角ゴ Pro W3"/>
              </a:rPr>
              <a:t>Writing Skills</a:t>
            </a:r>
          </a:p>
          <a:p>
            <a:pPr eaLnBrk="1" hangingPunct="1">
              <a:lnSpc>
                <a:spcPct val="90000"/>
              </a:lnSpc>
              <a:buFontTx/>
              <a:buNone/>
            </a:pPr>
            <a:endParaRPr lang="en-US" altLang="en-US" sz="2800" dirty="0">
              <a:solidFill>
                <a:srgbClr val="00519A"/>
              </a:solidFill>
              <a:ea typeface="ヒラギノ角ゴ Pro W3"/>
              <a:cs typeface="ヒラギノ角ゴ Pro W3"/>
            </a:endParaRPr>
          </a:p>
          <a:p>
            <a:pPr eaLnBrk="1" hangingPunct="1">
              <a:lnSpc>
                <a:spcPct val="90000"/>
              </a:lnSpc>
              <a:buFontTx/>
              <a:buNone/>
            </a:pPr>
            <a:r>
              <a:rPr lang="en-US" altLang="en-US" sz="2800" dirty="0">
                <a:solidFill>
                  <a:srgbClr val="00519A"/>
                </a:solidFill>
                <a:ea typeface="ヒラギノ角ゴ Pro W3"/>
                <a:cs typeface="ヒラギノ角ゴ Pro W3"/>
              </a:rPr>
              <a:t>Integrated Skills</a:t>
            </a:r>
          </a:p>
          <a:p>
            <a:pPr eaLnBrk="1" hangingPunct="1">
              <a:lnSpc>
                <a:spcPct val="90000"/>
              </a:lnSpc>
              <a:buFontTx/>
              <a:buNone/>
            </a:pPr>
            <a:endParaRPr lang="en-US" altLang="en-US" dirty="0" smtClean="0"/>
          </a:p>
          <a:p>
            <a:pPr eaLnBrk="1" hangingPunct="1">
              <a:lnSpc>
                <a:spcPct val="90000"/>
              </a:lnSpc>
              <a:buFontTx/>
              <a:buNone/>
            </a:pPr>
            <a:endParaRPr lang="en-US" altLang="en-US" sz="1200" dirty="0" smtClean="0"/>
          </a:p>
        </p:txBody>
      </p:sp>
    </p:spTree>
    <p:extLst>
      <p:ext uri="{BB962C8B-B14F-4D97-AF65-F5344CB8AC3E}">
        <p14:creationId xmlns:p14="http://schemas.microsoft.com/office/powerpoint/2010/main" val="33298643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304800"/>
            <a:ext cx="8001000" cy="623888"/>
          </a:xfrm>
        </p:spPr>
        <p:txBody>
          <a:bodyPr/>
          <a:lstStyle/>
          <a:p>
            <a:r>
              <a:rPr lang="en-US" altLang="en-US" sz="3600" smtClean="0">
                <a:latin typeface="Arial" pitchFamily="34" charset="0"/>
              </a:rPr>
              <a:t>Completing the Circle</a:t>
            </a:r>
          </a:p>
        </p:txBody>
      </p:sp>
      <p:grpSp>
        <p:nvGrpSpPr>
          <p:cNvPr id="59395" name="Group 10"/>
          <p:cNvGrpSpPr>
            <a:grpSpLocks noGrp="1" noChangeAspect="1"/>
          </p:cNvGrpSpPr>
          <p:nvPr/>
        </p:nvGrpSpPr>
        <p:grpSpPr bwMode="auto">
          <a:xfrm>
            <a:off x="762000" y="1447800"/>
            <a:ext cx="7175500" cy="4237038"/>
            <a:chOff x="288" y="864"/>
            <a:chExt cx="5040" cy="2976"/>
          </a:xfrm>
        </p:grpSpPr>
        <p:sp>
          <p:nvSpPr>
            <p:cNvPr id="59396" name="AutoShape 4"/>
            <p:cNvSpPr>
              <a:spLocks noChangeAspect="1" noChangeArrowheads="1" noTextEdit="1"/>
            </p:cNvSpPr>
            <p:nvPr/>
          </p:nvSpPr>
          <p:spPr bwMode="auto">
            <a:xfrm>
              <a:off x="288" y="864"/>
              <a:ext cx="5040"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9397" name="_s87045"/>
            <p:cNvSpPr>
              <a:spLocks noChangeArrowheads="1" noTextEdit="1"/>
            </p:cNvSpPr>
            <p:nvPr/>
          </p:nvSpPr>
          <p:spPr bwMode="auto">
            <a:xfrm>
              <a:off x="1847" y="1087"/>
              <a:ext cx="1923" cy="19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8 w 21600"/>
                <a:gd name="T19" fmla="*/ 3168 h 21600"/>
                <a:gd name="T20" fmla="*/ 18432 w 21600"/>
                <a:gd name="T21" fmla="*/ 1843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599"/>
                    <a:pt x="10800" y="3599"/>
                  </a:cubicBezTo>
                  <a:cubicBezTo>
                    <a:pt x="9107" y="3599"/>
                    <a:pt x="7468" y="4196"/>
                    <a:pt x="6171" y="5284"/>
                  </a:cubicBezTo>
                  <a:lnTo>
                    <a:pt x="3857" y="2526"/>
                  </a:lnTo>
                  <a:cubicBezTo>
                    <a:pt x="5802" y="894"/>
                    <a:pt x="8260" y="-1"/>
                    <a:pt x="10800" y="-1"/>
                  </a:cubicBezTo>
                  <a:cubicBezTo>
                    <a:pt x="11428" y="-1"/>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lIns="0" tIns="0" rIns="0" bIns="0" anchor="ctr"/>
            <a:lstStyle/>
            <a:p>
              <a:endParaRPr lang="en-US"/>
            </a:p>
          </p:txBody>
        </p:sp>
        <p:sp>
          <p:nvSpPr>
            <p:cNvPr id="59398" name="_s87046"/>
            <p:cNvSpPr>
              <a:spLocks noChangeArrowheads="1" noTextEdit="1"/>
            </p:cNvSpPr>
            <p:nvPr/>
          </p:nvSpPr>
          <p:spPr bwMode="auto">
            <a:xfrm rot="7200000">
              <a:off x="2110" y="1543"/>
              <a:ext cx="1923" cy="19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8 w 21600"/>
                <a:gd name="T19" fmla="*/ 3168 h 21600"/>
                <a:gd name="T20" fmla="*/ 18432 w 21600"/>
                <a:gd name="T21" fmla="*/ 1843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599"/>
                    <a:pt x="10800" y="3599"/>
                  </a:cubicBezTo>
                  <a:cubicBezTo>
                    <a:pt x="9107" y="3599"/>
                    <a:pt x="7468" y="4196"/>
                    <a:pt x="6171" y="5284"/>
                  </a:cubicBezTo>
                  <a:lnTo>
                    <a:pt x="3857" y="2526"/>
                  </a:lnTo>
                  <a:cubicBezTo>
                    <a:pt x="5802" y="894"/>
                    <a:pt x="8260" y="-1"/>
                    <a:pt x="10800" y="-1"/>
                  </a:cubicBezTo>
                  <a:cubicBezTo>
                    <a:pt x="11428" y="-1"/>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lIns="0" tIns="0" rIns="0" bIns="0" anchor="ctr"/>
            <a:lstStyle/>
            <a:p>
              <a:endParaRPr lang="en-US"/>
            </a:p>
          </p:txBody>
        </p:sp>
        <p:sp>
          <p:nvSpPr>
            <p:cNvPr id="59399" name="_s87047"/>
            <p:cNvSpPr>
              <a:spLocks noChangeArrowheads="1" noTextEdit="1"/>
            </p:cNvSpPr>
            <p:nvPr/>
          </p:nvSpPr>
          <p:spPr bwMode="auto">
            <a:xfrm rot="-7200000">
              <a:off x="1584" y="1543"/>
              <a:ext cx="1923" cy="192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8 w 21600"/>
                <a:gd name="T19" fmla="*/ 3168 h 21600"/>
                <a:gd name="T20" fmla="*/ 18432 w 21600"/>
                <a:gd name="T21" fmla="*/ 1843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599"/>
                    <a:pt x="10800" y="3599"/>
                  </a:cubicBezTo>
                  <a:cubicBezTo>
                    <a:pt x="9107" y="3599"/>
                    <a:pt x="7468" y="4196"/>
                    <a:pt x="6171" y="5284"/>
                  </a:cubicBezTo>
                  <a:lnTo>
                    <a:pt x="3857" y="2526"/>
                  </a:lnTo>
                  <a:cubicBezTo>
                    <a:pt x="5802" y="894"/>
                    <a:pt x="8260" y="-1"/>
                    <a:pt x="10800" y="-1"/>
                  </a:cubicBezTo>
                  <a:cubicBezTo>
                    <a:pt x="11428" y="-1"/>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lIns="0" tIns="0" rIns="0" bIns="0" anchor="ctr"/>
            <a:lstStyle/>
            <a:p>
              <a:endParaRPr lang="en-US"/>
            </a:p>
          </p:txBody>
        </p:sp>
        <p:sp>
          <p:nvSpPr>
            <p:cNvPr id="59400" name="_s87048"/>
            <p:cNvSpPr>
              <a:spLocks noChangeArrowheads="1"/>
            </p:cNvSpPr>
            <p:nvPr/>
          </p:nvSpPr>
          <p:spPr bwMode="auto">
            <a:xfrm>
              <a:off x="3208" y="1545"/>
              <a:ext cx="1386" cy="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lgn="ctr">
                <a:spcBef>
                  <a:spcPct val="0"/>
                </a:spcBef>
                <a:spcAft>
                  <a:spcPct val="0"/>
                </a:spcAft>
                <a:buFontTx/>
                <a:buNone/>
              </a:pPr>
              <a:r>
                <a:rPr lang="en-US" altLang="en-US" sz="3300" dirty="0">
                  <a:solidFill>
                    <a:schemeClr val="tx1"/>
                  </a:solidFill>
                </a:rPr>
                <a:t>             </a:t>
              </a:r>
              <a:r>
                <a:rPr lang="en-US" altLang="en-US" sz="3200" dirty="0">
                  <a:solidFill>
                    <a:schemeClr val="accent2"/>
                  </a:solidFill>
                  <a:ea typeface="+mn-ea"/>
                  <a:cs typeface="Arial" panose="020B0604020202020204" pitchFamily="34" charset="0"/>
                </a:rPr>
                <a:t>Learning objectives	</a:t>
              </a:r>
            </a:p>
          </p:txBody>
        </p:sp>
        <p:sp>
          <p:nvSpPr>
            <p:cNvPr id="59401" name="_s87049"/>
            <p:cNvSpPr>
              <a:spLocks noChangeArrowheads="1"/>
            </p:cNvSpPr>
            <p:nvPr/>
          </p:nvSpPr>
          <p:spPr bwMode="auto">
            <a:xfrm>
              <a:off x="2422" y="3019"/>
              <a:ext cx="772"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lgn="ctr">
                <a:spcBef>
                  <a:spcPct val="0"/>
                </a:spcBef>
                <a:spcAft>
                  <a:spcPct val="0"/>
                </a:spcAft>
                <a:buFontTx/>
                <a:buNone/>
              </a:pPr>
              <a:r>
                <a:rPr lang="en-US" altLang="en-US" sz="3300" dirty="0">
                  <a:solidFill>
                    <a:schemeClr val="tx1"/>
                  </a:solidFill>
                </a:rPr>
                <a:t> </a:t>
              </a:r>
            </a:p>
            <a:p>
              <a:pPr algn="ctr">
                <a:spcBef>
                  <a:spcPct val="0"/>
                </a:spcBef>
                <a:spcAft>
                  <a:spcPct val="0"/>
                </a:spcAft>
                <a:buFontTx/>
                <a:buNone/>
              </a:pPr>
              <a:r>
                <a:rPr lang="en-US" altLang="en-US" sz="3300" dirty="0">
                  <a:solidFill>
                    <a:schemeClr val="tx1"/>
                  </a:solidFill>
                </a:rPr>
                <a:t> </a:t>
              </a:r>
            </a:p>
            <a:p>
              <a:pPr algn="ctr">
                <a:spcBef>
                  <a:spcPct val="0"/>
                </a:spcBef>
                <a:spcAft>
                  <a:spcPct val="0"/>
                </a:spcAft>
                <a:buNone/>
              </a:pPr>
              <a:r>
                <a:rPr lang="en-US" altLang="en-US" sz="3200" dirty="0">
                  <a:solidFill>
                    <a:schemeClr val="accent2"/>
                  </a:solidFill>
                  <a:ea typeface="+mn-ea"/>
                  <a:cs typeface="Arial" panose="020B0604020202020204" pitchFamily="34" charset="0"/>
                </a:rPr>
                <a:t>Activities</a:t>
              </a:r>
            </a:p>
          </p:txBody>
        </p:sp>
        <p:sp>
          <p:nvSpPr>
            <p:cNvPr id="59402" name="_s87050"/>
            <p:cNvSpPr>
              <a:spLocks noChangeArrowheads="1"/>
            </p:cNvSpPr>
            <p:nvPr/>
          </p:nvSpPr>
          <p:spPr bwMode="auto">
            <a:xfrm>
              <a:off x="558" y="1449"/>
              <a:ext cx="1621" cy="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lgn="ctr">
                <a:spcBef>
                  <a:spcPct val="0"/>
                </a:spcBef>
                <a:spcAft>
                  <a:spcPct val="0"/>
                </a:spcAft>
                <a:buFontTx/>
                <a:buNone/>
              </a:pPr>
              <a:r>
                <a:rPr lang="en-US" altLang="en-US" sz="3300" dirty="0">
                  <a:solidFill>
                    <a:schemeClr val="tx1"/>
                  </a:solidFill>
                </a:rPr>
                <a:t>               </a:t>
              </a:r>
              <a:r>
                <a:rPr lang="en-US" altLang="en-US" sz="3200" dirty="0">
                  <a:solidFill>
                    <a:schemeClr val="accent2"/>
                  </a:solidFill>
                  <a:ea typeface="+mn-ea"/>
                  <a:cs typeface="Arial" panose="020B0604020202020204" pitchFamily="34" charset="0"/>
                </a:rPr>
                <a:t>Assessment                   </a:t>
              </a:r>
            </a:p>
          </p:txBody>
        </p:sp>
      </p:grpSp>
    </p:spTree>
    <p:extLst>
      <p:ext uri="{BB962C8B-B14F-4D97-AF65-F5344CB8AC3E}">
        <p14:creationId xmlns:p14="http://schemas.microsoft.com/office/powerpoint/2010/main" val="34237406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76200"/>
            <a:ext cx="9144000" cy="762000"/>
          </a:xfrm>
        </p:spPr>
        <p:txBody>
          <a:bodyPr>
            <a:normAutofit fontScale="90000"/>
          </a:bodyPr>
          <a:lstStyle/>
          <a:p>
            <a:r>
              <a:rPr lang="en-US" altLang="en-US" sz="3600" smtClean="0">
                <a:latin typeface="Arial" pitchFamily="34" charset="0"/>
              </a:rPr>
              <a:t>Lesson Planning Using Learning Objectives</a:t>
            </a:r>
          </a:p>
        </p:txBody>
      </p:sp>
      <p:graphicFrame>
        <p:nvGraphicFramePr>
          <p:cNvPr id="289795" name="Group 3"/>
          <p:cNvGraphicFramePr>
            <a:graphicFrameLocks noGrp="1"/>
          </p:cNvGraphicFramePr>
          <p:nvPr>
            <p:ph idx="1"/>
          </p:nvPr>
        </p:nvGraphicFramePr>
        <p:xfrm>
          <a:off x="457200" y="1371600"/>
          <a:ext cx="8001000" cy="2819400"/>
        </p:xfrm>
        <a:graphic>
          <a:graphicData uri="http://schemas.openxmlformats.org/drawingml/2006/table">
            <a:tbl>
              <a:tblPr/>
              <a:tblGrid>
                <a:gridCol w="2667000"/>
                <a:gridCol w="2667000"/>
                <a:gridCol w="2667000"/>
              </a:tblGrid>
              <a:tr h="838200">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0" i="0" u="none" strike="noStrike" cap="none" normalizeH="0" baseline="0" smtClean="0">
                          <a:ln>
                            <a:noFill/>
                          </a:ln>
                          <a:solidFill>
                            <a:srgbClr val="991724"/>
                          </a:solidFill>
                          <a:effectLst/>
                          <a:latin typeface="Arial" pitchFamily="34" charset="0"/>
                          <a:ea typeface="ヒラギノ角ゴ Pro W3"/>
                          <a:cs typeface="ヒラギノ角ゴ Pro W3"/>
                        </a:rPr>
                        <a:t>Learning Objectives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0" i="0" u="none" strike="noStrike" cap="none" normalizeH="0" baseline="0" smtClean="0">
                          <a:ln>
                            <a:noFill/>
                          </a:ln>
                          <a:solidFill>
                            <a:srgbClr val="991724"/>
                          </a:solidFill>
                          <a:effectLst/>
                          <a:latin typeface="Arial" pitchFamily="34" charset="0"/>
                          <a:ea typeface="ヒラギノ角ゴ Pro W3"/>
                          <a:cs typeface="ヒラギノ角ゴ Pro W3"/>
                        </a:rPr>
                        <a:t>Activities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20000"/>
                        </a:spcAft>
                        <a:buClrTx/>
                        <a:buSzTx/>
                        <a:buFontTx/>
                        <a:buNone/>
                        <a:tabLst/>
                      </a:pPr>
                      <a:r>
                        <a:rPr kumimoji="0" lang="en-US" sz="2000" b="0" i="0" u="none" strike="noStrike" cap="none" normalizeH="0" baseline="0" smtClean="0">
                          <a:ln>
                            <a:noFill/>
                          </a:ln>
                          <a:solidFill>
                            <a:srgbClr val="991724"/>
                          </a:solidFill>
                          <a:effectLst/>
                          <a:latin typeface="Arial" pitchFamily="34" charset="0"/>
                          <a:ea typeface="ヒラギノ角ゴ Pro W3"/>
                          <a:cs typeface="ヒラギノ角ゴ Pro W3"/>
                        </a:rPr>
                        <a:t>Assessment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1200">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endParaRPr kumimoji="0" lang="en-US" sz="2000" b="0" i="0" u="none" strike="noStrike" cap="none" normalizeH="0" baseline="0" smtClean="0">
                        <a:ln>
                          <a:noFill/>
                        </a:ln>
                        <a:solidFill>
                          <a:srgbClr val="991724"/>
                        </a:solidFill>
                        <a:effectLst/>
                        <a:latin typeface="Arial" pitchFamily="34" charset="0"/>
                        <a:ea typeface="ヒラギノ角ゴ Pro W3"/>
                        <a:cs typeface="ヒラギノ角ゴ Pro W3"/>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endParaRPr kumimoji="0" lang="en-US" sz="2000" b="0" i="0" u="none" strike="noStrike" cap="none" normalizeH="0" baseline="0" smtClean="0">
                        <a:ln>
                          <a:noFill/>
                        </a:ln>
                        <a:solidFill>
                          <a:srgbClr val="991724"/>
                        </a:solidFill>
                        <a:effectLst/>
                        <a:latin typeface="Arial" pitchFamily="34" charset="0"/>
                        <a:ea typeface="ヒラギノ角ゴ Pro W3"/>
                        <a:cs typeface="ヒラギノ角ゴ Pro W3"/>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endParaRPr kumimoji="0" lang="en-US" sz="2000" b="0" i="0" u="none" strike="noStrike" cap="none" normalizeH="0" baseline="0" smtClean="0">
                        <a:ln>
                          <a:noFill/>
                        </a:ln>
                        <a:solidFill>
                          <a:srgbClr val="991724"/>
                        </a:solidFill>
                        <a:effectLst/>
                        <a:latin typeface="Arial" pitchFamily="34" charset="0"/>
                        <a:ea typeface="ヒラギノ角ゴ Pro W3"/>
                        <a:cs typeface="ヒラギノ角ゴ Pro W3"/>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8659247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1600200" y="1828800"/>
            <a:ext cx="5943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spcAft>
                <a:spcPct val="20000"/>
              </a:spcAft>
              <a:buChar char="•"/>
              <a:defRPr sz="2400">
                <a:solidFill>
                  <a:srgbClr val="991724"/>
                </a:solidFill>
                <a:latin typeface="Arial" pitchFamily="34" charset="0"/>
                <a:ea typeface="ヒラギノ角ゴ Pro W3"/>
                <a:cs typeface="ヒラギノ角ゴ Pro W3"/>
              </a:defRPr>
            </a:lvl1pPr>
            <a:lvl2pPr marL="742950" indent="-285750" algn="l">
              <a:spcBef>
                <a:spcPct val="20000"/>
              </a:spcBef>
              <a:spcAft>
                <a:spcPct val="20000"/>
              </a:spcAft>
              <a:buChar char="–"/>
              <a:defRPr sz="2000">
                <a:solidFill>
                  <a:srgbClr val="525252"/>
                </a:solidFill>
                <a:latin typeface="Arial" pitchFamily="34" charset="0"/>
                <a:ea typeface="ヒラギノ角ゴ Pro W3"/>
                <a:cs typeface="ヒラギノ角ゴ Pro W3"/>
              </a:defRPr>
            </a:lvl2pPr>
            <a:lvl3pPr marL="1143000" indent="-228600" algn="l">
              <a:spcBef>
                <a:spcPct val="20000"/>
              </a:spcBef>
              <a:buChar char="•"/>
              <a:defRPr sz="1600">
                <a:solidFill>
                  <a:srgbClr val="991724"/>
                </a:solidFill>
                <a:latin typeface="Arial" pitchFamily="34" charset="0"/>
                <a:ea typeface="ヒラギノ角ゴ Pro W3"/>
                <a:cs typeface="ヒラギノ角ゴ Pro W3"/>
              </a:defRPr>
            </a:lvl3pPr>
            <a:lvl4pPr marL="1600200" indent="-228600" algn="l">
              <a:spcBef>
                <a:spcPct val="20000"/>
              </a:spcBef>
              <a:buChar char="–"/>
              <a:defRPr sz="1600">
                <a:solidFill>
                  <a:srgbClr val="991724"/>
                </a:solidFill>
                <a:latin typeface="Arial" pitchFamily="34" charset="0"/>
                <a:ea typeface="ヒラギノ角ゴ Pro W3"/>
                <a:cs typeface="ヒラギノ角ゴ Pro W3"/>
              </a:defRPr>
            </a:lvl4pPr>
            <a:lvl5pPr marL="2057400" indent="-228600" algn="l">
              <a:spcBef>
                <a:spcPct val="20000"/>
              </a:spcBef>
              <a:buChar char="»"/>
              <a:defRPr sz="1400">
                <a:solidFill>
                  <a:srgbClr val="991724"/>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Char char="»"/>
              <a:defRPr sz="1400">
                <a:solidFill>
                  <a:srgbClr val="991724"/>
                </a:solidFill>
                <a:latin typeface="Arial" pitchFamily="34" charset="0"/>
                <a:ea typeface="ヒラギノ角ゴ Pro W3"/>
                <a:cs typeface="ヒラギノ角ゴ Pro W3"/>
              </a:defRPr>
            </a:lvl9pPr>
          </a:lstStyle>
          <a:p>
            <a:pPr>
              <a:spcBef>
                <a:spcPct val="0"/>
              </a:spcBef>
              <a:spcAft>
                <a:spcPct val="0"/>
              </a:spcAft>
              <a:buFontTx/>
              <a:buNone/>
            </a:pPr>
            <a:r>
              <a:rPr lang="en-US" altLang="en-US" sz="3600" b="1" dirty="0">
                <a:solidFill>
                  <a:srgbClr val="004B8D"/>
                </a:solidFill>
              </a:rPr>
              <a:t>Assessment </a:t>
            </a:r>
            <a:r>
              <a:rPr lang="en-US" altLang="en-US" sz="3600" b="1" i="1" dirty="0">
                <a:solidFill>
                  <a:srgbClr val="004B8D"/>
                </a:solidFill>
              </a:rPr>
              <a:t>of</a:t>
            </a:r>
            <a:r>
              <a:rPr lang="en-US" altLang="en-US" sz="3600" b="1" dirty="0">
                <a:solidFill>
                  <a:srgbClr val="004B8D"/>
                </a:solidFill>
              </a:rPr>
              <a:t> Learning</a:t>
            </a:r>
          </a:p>
          <a:p>
            <a:pPr>
              <a:spcBef>
                <a:spcPct val="0"/>
              </a:spcBef>
              <a:spcAft>
                <a:spcPct val="0"/>
              </a:spcAft>
              <a:buFontTx/>
              <a:buNone/>
            </a:pPr>
            <a:r>
              <a:rPr lang="en-US" altLang="en-US" sz="3600" b="1" dirty="0">
                <a:solidFill>
                  <a:srgbClr val="004B8D"/>
                </a:solidFill>
              </a:rPr>
              <a:t>		</a:t>
            </a:r>
          </a:p>
          <a:p>
            <a:pPr>
              <a:spcBef>
                <a:spcPct val="0"/>
              </a:spcBef>
              <a:spcAft>
                <a:spcPct val="0"/>
              </a:spcAft>
              <a:buFontTx/>
              <a:buNone/>
            </a:pPr>
            <a:r>
              <a:rPr lang="en-US" altLang="en-US" sz="3600" b="1" dirty="0">
                <a:solidFill>
                  <a:srgbClr val="004B8D"/>
                </a:solidFill>
              </a:rPr>
              <a:t>Assessment </a:t>
            </a:r>
            <a:r>
              <a:rPr lang="en-US" altLang="en-US" sz="3600" b="1" i="1" dirty="0">
                <a:solidFill>
                  <a:srgbClr val="004B8D"/>
                </a:solidFill>
              </a:rPr>
              <a:t>for</a:t>
            </a:r>
            <a:r>
              <a:rPr lang="en-US" altLang="en-US" sz="3600" i="1" dirty="0">
                <a:solidFill>
                  <a:srgbClr val="004B8D"/>
                </a:solidFill>
              </a:rPr>
              <a:t> </a:t>
            </a:r>
            <a:r>
              <a:rPr lang="en-US" altLang="en-US" sz="3600" b="1" dirty="0">
                <a:solidFill>
                  <a:srgbClr val="004B8D"/>
                </a:solidFill>
              </a:rPr>
              <a:t>Learning</a:t>
            </a:r>
          </a:p>
          <a:p>
            <a:pPr>
              <a:spcBef>
                <a:spcPct val="0"/>
              </a:spcBef>
              <a:spcAft>
                <a:spcPct val="0"/>
              </a:spcAft>
              <a:buFontTx/>
              <a:buNone/>
            </a:pPr>
            <a:endParaRPr lang="en-US" altLang="en-US" sz="3600" b="1" dirty="0">
              <a:solidFill>
                <a:srgbClr val="004B8D"/>
              </a:solidFill>
            </a:endParaRPr>
          </a:p>
          <a:p>
            <a:pPr>
              <a:spcBef>
                <a:spcPct val="0"/>
              </a:spcBef>
              <a:spcAft>
                <a:spcPct val="0"/>
              </a:spcAft>
              <a:buFontTx/>
              <a:buNone/>
            </a:pPr>
            <a:r>
              <a:rPr lang="en-US" altLang="en-US" sz="3600" b="1" dirty="0">
                <a:solidFill>
                  <a:srgbClr val="004B8D"/>
                </a:solidFill>
              </a:rPr>
              <a:t>   </a:t>
            </a:r>
            <a:r>
              <a:rPr lang="en-US" altLang="en-US" sz="3600" b="1" i="1" dirty="0"/>
              <a:t>What’s the difference?</a:t>
            </a:r>
          </a:p>
        </p:txBody>
      </p:sp>
    </p:spTree>
    <p:extLst>
      <p:ext uri="{BB962C8B-B14F-4D97-AF65-F5344CB8AC3E}">
        <p14:creationId xmlns:p14="http://schemas.microsoft.com/office/powerpoint/2010/main" val="6058980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28650" y="179388"/>
            <a:ext cx="8515349" cy="1022350"/>
          </a:xfrm>
        </p:spPr>
        <p:txBody>
          <a:bodyPr/>
          <a:lstStyle/>
          <a:p>
            <a:r>
              <a:rPr lang="en-US" dirty="0"/>
              <a:t>Our mission, our goals, our value </a:t>
            </a:r>
          </a:p>
        </p:txBody>
      </p:sp>
      <p:sp>
        <p:nvSpPr>
          <p:cNvPr id="19" name="Espace réservé du contenu 18"/>
          <p:cNvSpPr>
            <a:spLocks noGrp="1"/>
          </p:cNvSpPr>
          <p:nvPr>
            <p:ph idx="1"/>
          </p:nvPr>
        </p:nvSpPr>
        <p:spPr>
          <a:xfrm>
            <a:off x="630330" y="2863989"/>
            <a:ext cx="2312895" cy="2222362"/>
          </a:xfrm>
        </p:spPr>
        <p:txBody>
          <a:bodyPr>
            <a:normAutofit fontScale="85000" lnSpcReduction="20000"/>
          </a:bodyPr>
          <a:lstStyle/>
          <a:p>
            <a:pPr marL="0" indent="0" algn="ctr">
              <a:lnSpc>
                <a:spcPct val="100000"/>
              </a:lnSpc>
              <a:spcBef>
                <a:spcPts val="0"/>
              </a:spcBef>
              <a:buNone/>
            </a:pPr>
            <a:r>
              <a:rPr lang="en-GB" dirty="0">
                <a:solidFill>
                  <a:srgbClr val="005682"/>
                </a:solidFill>
              </a:rPr>
              <a:t>To advance quality and equity in education by providing fair and valid assessments, research and related services</a:t>
            </a:r>
            <a:r>
              <a:rPr lang="en-GB" sz="1600" dirty="0">
                <a:solidFill>
                  <a:schemeClr val="bg1">
                    <a:lumMod val="50000"/>
                  </a:schemeClr>
                </a:solidFill>
                <a:ea typeface="Verdana" panose="020B0604030504040204" pitchFamily="34" charset="0"/>
              </a:rPr>
              <a:t>.</a:t>
            </a:r>
            <a:endParaRPr lang="en-US" sz="1600" dirty="0">
              <a:solidFill>
                <a:schemeClr val="bg1">
                  <a:lumMod val="50000"/>
                </a:schemeClr>
              </a:solidFill>
              <a:ea typeface="Verdana" panose="020B0604030504040204" pitchFamily="34" charset="0"/>
            </a:endParaRPr>
          </a:p>
        </p:txBody>
      </p:sp>
      <p:sp>
        <p:nvSpPr>
          <p:cNvPr id="20" name="Title 1"/>
          <p:cNvSpPr txBox="1">
            <a:spLocks/>
          </p:cNvSpPr>
          <p:nvPr/>
        </p:nvSpPr>
        <p:spPr>
          <a:xfrm>
            <a:off x="693509" y="2052093"/>
            <a:ext cx="2249716" cy="591320"/>
          </a:xfrm>
          <a:prstGeom prst="rect">
            <a:avLst/>
          </a:prstGeom>
          <a:solidFill>
            <a:srgbClr val="660019"/>
          </a:solidFill>
          <a:ln w="57150">
            <a:solidFill>
              <a:srgbClr val="660019"/>
            </a:solidFill>
          </a:ln>
        </p:spPr>
        <p:txBody>
          <a:bodyPr anchor="ctr">
            <a:normAutofit/>
          </a:bodyPr>
          <a:lstStyle>
            <a:lvl1pPr algn="ctr"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a:defRPr/>
            </a:pPr>
            <a:r>
              <a:rPr lang="en-US" sz="2400" dirty="0">
                <a:latin typeface="Verdana" panose="020B0604030504040204" pitchFamily="34" charset="0"/>
                <a:ea typeface="Verdana" panose="020B0604030504040204" pitchFamily="34" charset="0"/>
                <a:cs typeface="Verdana" panose="020B0604030504040204" pitchFamily="34" charset="0"/>
              </a:rPr>
              <a:t>Mission</a:t>
            </a:r>
          </a:p>
        </p:txBody>
      </p:sp>
      <p:sp>
        <p:nvSpPr>
          <p:cNvPr id="23" name="Title 1"/>
          <p:cNvSpPr txBox="1">
            <a:spLocks/>
          </p:cNvSpPr>
          <p:nvPr/>
        </p:nvSpPr>
        <p:spPr>
          <a:xfrm>
            <a:off x="3526356" y="2052093"/>
            <a:ext cx="2249716" cy="591320"/>
          </a:xfrm>
          <a:prstGeom prst="rect">
            <a:avLst/>
          </a:prstGeom>
          <a:solidFill>
            <a:srgbClr val="003067"/>
          </a:solidFill>
          <a:ln w="57150">
            <a:solidFill>
              <a:srgbClr val="003067"/>
            </a:solidFill>
          </a:ln>
        </p:spPr>
        <p:txBody>
          <a:bodyPr anchor="ctr">
            <a:normAutofit/>
          </a:bodyPr>
          <a:lstStyle>
            <a:lvl1pPr algn="ctr"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a:defRPr/>
            </a:pPr>
            <a:r>
              <a:rPr lang="en-US" sz="2400" dirty="0">
                <a:latin typeface="Verdana" panose="020B0604030504040204" pitchFamily="34" charset="0"/>
                <a:ea typeface="Verdana" panose="020B0604030504040204" pitchFamily="34" charset="0"/>
                <a:cs typeface="Verdana" panose="020B0604030504040204" pitchFamily="34" charset="0"/>
              </a:rPr>
              <a:t>Goals</a:t>
            </a:r>
          </a:p>
        </p:txBody>
      </p:sp>
      <p:sp>
        <p:nvSpPr>
          <p:cNvPr id="24" name="Title 1"/>
          <p:cNvSpPr txBox="1">
            <a:spLocks/>
          </p:cNvSpPr>
          <p:nvPr/>
        </p:nvSpPr>
        <p:spPr>
          <a:xfrm>
            <a:off x="6359203" y="2052093"/>
            <a:ext cx="2249716" cy="591320"/>
          </a:xfrm>
          <a:prstGeom prst="rect">
            <a:avLst/>
          </a:prstGeom>
          <a:solidFill>
            <a:srgbClr val="FDB913"/>
          </a:solidFill>
          <a:ln w="57150">
            <a:solidFill>
              <a:srgbClr val="FDB913"/>
            </a:solidFill>
          </a:ln>
        </p:spPr>
        <p:txBody>
          <a:bodyPr anchor="ctr">
            <a:normAutofit/>
          </a:bodyPr>
          <a:lstStyle>
            <a:lvl1pPr algn="ctr"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a:lstStyle>
          <a:p>
            <a:pPr>
              <a:defRPr/>
            </a:pPr>
            <a:r>
              <a:rPr lang="en-US" sz="2400" dirty="0">
                <a:latin typeface="Verdana" panose="020B0604030504040204" pitchFamily="34" charset="0"/>
                <a:ea typeface="Verdana" panose="020B0604030504040204" pitchFamily="34" charset="0"/>
                <a:cs typeface="Verdana" panose="020B0604030504040204" pitchFamily="34" charset="0"/>
              </a:rPr>
              <a:t>Value</a:t>
            </a:r>
          </a:p>
        </p:txBody>
      </p:sp>
      <p:sp>
        <p:nvSpPr>
          <p:cNvPr id="25" name="Espace réservé du contenu 18"/>
          <p:cNvSpPr txBox="1">
            <a:spLocks/>
          </p:cNvSpPr>
          <p:nvPr/>
        </p:nvSpPr>
        <p:spPr bwMode="auto">
          <a:xfrm>
            <a:off x="3483700" y="2853328"/>
            <a:ext cx="2335027" cy="18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000" kern="1200">
                <a:solidFill>
                  <a:schemeClr val="tx1"/>
                </a:solidFill>
                <a:latin typeface="Verdana" panose="020B0604030504040204" pitchFamily="34" charset="0"/>
                <a:ea typeface="ＭＳ Ｐゴシック"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dirty="0">
                <a:solidFill>
                  <a:srgbClr val="005682"/>
                </a:solidFill>
                <a:latin typeface="Arial" panose="020B0604020202020204" pitchFamily="34" charset="0"/>
                <a:ea typeface="+mn-ea"/>
                <a:cs typeface="Arial" panose="020B0604020202020204" pitchFamily="34" charset="0"/>
              </a:rPr>
              <a:t>To be the global leader in </a:t>
            </a:r>
            <a:r>
              <a:rPr lang="en-US" dirty="0">
                <a:solidFill>
                  <a:srgbClr val="005682"/>
                </a:solidFill>
                <a:latin typeface="Arial" panose="020B0604020202020204" pitchFamily="34" charset="0"/>
                <a:ea typeface="+mn-ea"/>
                <a:cs typeface="Arial" panose="020B0604020202020204" pitchFamily="34" charset="0"/>
              </a:rPr>
              <a:t>providing fair and valid assessments, research and related products and services</a:t>
            </a:r>
            <a:r>
              <a:rPr lang="en-US" sz="1600" dirty="0">
                <a:solidFill>
                  <a:schemeClr val="bg1">
                    <a:lumMod val="50000"/>
                  </a:schemeClr>
                </a:solidFill>
                <a:ea typeface="Verdana" panose="020B0604030504040204" pitchFamily="34" charset="0"/>
              </a:rPr>
              <a:t>.</a:t>
            </a:r>
          </a:p>
        </p:txBody>
      </p:sp>
      <p:sp>
        <p:nvSpPr>
          <p:cNvPr id="26" name="Espace réservé du contenu 18"/>
          <p:cNvSpPr txBox="1">
            <a:spLocks/>
          </p:cNvSpPr>
          <p:nvPr/>
        </p:nvSpPr>
        <p:spPr bwMode="auto">
          <a:xfrm>
            <a:off x="6359203" y="2855333"/>
            <a:ext cx="2297339" cy="1869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000" kern="1200">
                <a:solidFill>
                  <a:schemeClr val="tx1"/>
                </a:solidFill>
                <a:latin typeface="Verdana" panose="020B0604030504040204" pitchFamily="34" charset="0"/>
                <a:ea typeface="ＭＳ Ｐゴシック"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charset="0"/>
              <a:buChar char="•"/>
              <a:defRPr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rtl="0" eaLnBrk="1" fontAlgn="base" hangingPunct="1">
              <a:lnSpc>
                <a:spcPct val="90000"/>
              </a:lnSpc>
              <a:spcBef>
                <a:spcPts val="500"/>
              </a:spcBef>
              <a:spcAft>
                <a:spcPct val="0"/>
              </a:spcAft>
              <a:buFont typeface="Arial"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rtl="0" eaLnBrk="1" fontAlgn="base" hangingPunct="1">
              <a:lnSpc>
                <a:spcPct val="90000"/>
              </a:lnSpc>
              <a:spcBef>
                <a:spcPts val="500"/>
              </a:spcBef>
              <a:spcAft>
                <a:spcPct val="0"/>
              </a:spcAft>
              <a:buFont typeface="Arial"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rtl="0" eaLnBrk="1" fontAlgn="base" hangingPunct="1">
              <a:lnSpc>
                <a:spcPct val="90000"/>
              </a:lnSpc>
              <a:spcBef>
                <a:spcPts val="500"/>
              </a:spcBef>
              <a:spcAft>
                <a:spcPct val="0"/>
              </a:spcAft>
              <a:buFont typeface="Arial"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0" hangingPunct="0">
              <a:lnSpc>
                <a:spcPct val="100000"/>
              </a:lnSpc>
              <a:spcBef>
                <a:spcPts val="0"/>
              </a:spcBef>
              <a:buNone/>
              <a:defRPr/>
            </a:pPr>
            <a:r>
              <a:rPr lang="en-GB" dirty="0">
                <a:solidFill>
                  <a:srgbClr val="005682"/>
                </a:solidFill>
                <a:latin typeface="Arial" panose="020B0604020202020204" pitchFamily="34" charset="0"/>
                <a:ea typeface="+mn-ea"/>
                <a:cs typeface="Arial" panose="020B0604020202020204" pitchFamily="34" charset="0"/>
              </a:rPr>
              <a:t>Social responsibility, equity, opportunity and quality.</a:t>
            </a:r>
            <a:endParaRPr lang="en-US" dirty="0">
              <a:solidFill>
                <a:srgbClr val="005682"/>
              </a:solidFill>
              <a:latin typeface="Arial" panose="020B0604020202020204" pitchFamily="34" charset="0"/>
              <a:ea typeface="+mn-ea"/>
              <a:cs typeface="Arial" panose="020B0604020202020204" pitchFamily="34" charset="0"/>
            </a:endParaRPr>
          </a:p>
        </p:txBody>
      </p:sp>
      <p:sp>
        <p:nvSpPr>
          <p:cNvPr id="9"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31752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750"/>
                                        <p:tgtEl>
                                          <p:spTgt spid="20"/>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wipe(up)">
                                      <p:cBhvr>
                                        <p:cTn id="11" dur="750"/>
                                        <p:tgtEl>
                                          <p:spTgt spid="19">
                                            <p:txEl>
                                              <p:pRg st="0" end="0"/>
                                            </p:txEl>
                                          </p:spTgt>
                                        </p:tgtEl>
                                      </p:cBhvr>
                                    </p:animEffect>
                                  </p:childTnLst>
                                </p:cTn>
                              </p:par>
                            </p:childTnLst>
                          </p:cTn>
                        </p:par>
                        <p:par>
                          <p:cTn id="12" fill="hold">
                            <p:stCondLst>
                              <p:cond delay="1500"/>
                            </p:stCondLst>
                            <p:childTnLst>
                              <p:par>
                                <p:cTn id="13" presetID="16" presetClass="entr" presetSubtype="2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750"/>
                                        <p:tgtEl>
                                          <p:spTgt spid="23"/>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750"/>
                                        <p:tgtEl>
                                          <p:spTgt spid="25"/>
                                        </p:tgtEl>
                                      </p:cBhvr>
                                    </p:animEffect>
                                  </p:childTnLst>
                                </p:cTn>
                              </p:par>
                            </p:childTnLst>
                          </p:cTn>
                        </p:par>
                        <p:par>
                          <p:cTn id="20" fill="hold">
                            <p:stCondLst>
                              <p:cond delay="3000"/>
                            </p:stCondLst>
                            <p:childTnLst>
                              <p:par>
                                <p:cTn id="21" presetID="16" presetClass="entr" presetSubtype="2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750"/>
                                        <p:tgtEl>
                                          <p:spTgt spid="24"/>
                                        </p:tgtEl>
                                      </p:cBhvr>
                                    </p:animEffect>
                                  </p:childTnLst>
                                </p:cTn>
                              </p:par>
                            </p:childTnLst>
                          </p:cTn>
                        </p:par>
                        <p:par>
                          <p:cTn id="24" fill="hold">
                            <p:stCondLst>
                              <p:cond delay="3750"/>
                            </p:stCondLst>
                            <p:childTnLst>
                              <p:par>
                                <p:cTn id="25" presetID="22"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animBg="1"/>
      <p:bldP spid="23" grpId="0" animBg="1"/>
      <p:bldP spid="24" grpId="0" animBg="1"/>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10332413"/>
              </p:ext>
            </p:extLst>
          </p:nvPr>
        </p:nvGraphicFramePr>
        <p:xfrm>
          <a:off x="609600" y="500743"/>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5743850" y="1102639"/>
            <a:ext cx="1556836" cy="646331"/>
          </a:xfrm>
          <a:prstGeom prst="rect">
            <a:avLst/>
          </a:prstGeom>
          <a:noFill/>
        </p:spPr>
        <p:txBody>
          <a:bodyPr wrap="none">
            <a:spAutoFit/>
          </a:bodyPr>
          <a:lstStyle/>
          <a:p>
            <a:pPr>
              <a:defRPr/>
            </a:pPr>
            <a:r>
              <a:rPr lang="en-US" sz="1800" dirty="0">
                <a:ln w="1905"/>
                <a:solidFill>
                  <a:srgbClr val="991724"/>
                </a:solidFill>
                <a:effectLst>
                  <a:innerShdw blurRad="69850" dist="43180" dir="5400000">
                    <a:srgbClr val="000000">
                      <a:alpha val="65000"/>
                    </a:srgbClr>
                  </a:innerShdw>
                </a:effectLst>
              </a:rPr>
              <a:t>Use Regular</a:t>
            </a:r>
          </a:p>
          <a:p>
            <a:pPr>
              <a:defRPr/>
            </a:pPr>
            <a:r>
              <a:rPr lang="en-US" sz="1800" dirty="0">
                <a:ln w="1905"/>
                <a:solidFill>
                  <a:srgbClr val="991724"/>
                </a:solidFill>
                <a:effectLst>
                  <a:innerShdw blurRad="69850" dist="43180" dir="5400000">
                    <a:srgbClr val="000000">
                      <a:alpha val="65000"/>
                    </a:srgbClr>
                  </a:innerShdw>
                </a:effectLst>
              </a:rPr>
              <a:t>Assessments</a:t>
            </a:r>
          </a:p>
        </p:txBody>
      </p:sp>
      <p:sp>
        <p:nvSpPr>
          <p:cNvPr id="9" name="Rectangle 8"/>
          <p:cNvSpPr/>
          <p:nvPr/>
        </p:nvSpPr>
        <p:spPr>
          <a:xfrm>
            <a:off x="7300686" y="3848633"/>
            <a:ext cx="1620957" cy="646331"/>
          </a:xfrm>
          <a:prstGeom prst="rect">
            <a:avLst/>
          </a:prstGeom>
          <a:noFill/>
        </p:spPr>
        <p:txBody>
          <a:bodyPr wrap="none">
            <a:spAutoFit/>
          </a:bodyPr>
          <a:lstStyle/>
          <a:p>
            <a:pPr>
              <a:defRPr/>
            </a:pPr>
            <a:r>
              <a:rPr lang="en-US" sz="1800" dirty="0">
                <a:ln w="1905"/>
                <a:solidFill>
                  <a:srgbClr val="991724"/>
                </a:solidFill>
                <a:effectLst>
                  <a:innerShdw blurRad="69850" dist="43180" dir="5400000">
                    <a:srgbClr val="000000">
                      <a:alpha val="65000"/>
                    </a:srgbClr>
                  </a:innerShdw>
                </a:effectLst>
              </a:rPr>
              <a:t>Use Learning </a:t>
            </a:r>
          </a:p>
          <a:p>
            <a:pPr>
              <a:defRPr/>
            </a:pPr>
            <a:r>
              <a:rPr lang="en-US" sz="1800" dirty="0">
                <a:ln w="1905"/>
                <a:solidFill>
                  <a:srgbClr val="991724"/>
                </a:solidFill>
                <a:effectLst>
                  <a:innerShdw blurRad="69850" dist="43180" dir="5400000">
                    <a:srgbClr val="000000">
                      <a:alpha val="65000"/>
                    </a:srgbClr>
                  </a:innerShdw>
                </a:effectLst>
              </a:rPr>
              <a:t>Objectives</a:t>
            </a:r>
          </a:p>
        </p:txBody>
      </p:sp>
      <p:sp>
        <p:nvSpPr>
          <p:cNvPr id="10" name="Rectangle 9"/>
          <p:cNvSpPr/>
          <p:nvPr/>
        </p:nvSpPr>
        <p:spPr>
          <a:xfrm>
            <a:off x="333829" y="3802466"/>
            <a:ext cx="1556900" cy="369332"/>
          </a:xfrm>
          <a:prstGeom prst="rect">
            <a:avLst/>
          </a:prstGeom>
          <a:noFill/>
        </p:spPr>
        <p:txBody>
          <a:bodyPr wrap="none">
            <a:spAutoFit/>
          </a:bodyPr>
          <a:lstStyle/>
          <a:p>
            <a:pPr>
              <a:defRPr/>
            </a:pPr>
            <a:r>
              <a:rPr lang="en-US" sz="1800" dirty="0">
                <a:ln w="1905"/>
                <a:solidFill>
                  <a:srgbClr val="991724"/>
                </a:solidFill>
                <a:effectLst>
                  <a:innerShdw blurRad="69850" dist="43180" dir="5400000">
                    <a:srgbClr val="000000">
                      <a:alpha val="65000"/>
                    </a:srgbClr>
                  </a:innerShdw>
                </a:effectLst>
              </a:rPr>
              <a:t>Use Activities</a:t>
            </a:r>
          </a:p>
        </p:txBody>
      </p:sp>
    </p:spTree>
    <p:extLst>
      <p:ext uri="{BB962C8B-B14F-4D97-AF65-F5344CB8AC3E}">
        <p14:creationId xmlns:p14="http://schemas.microsoft.com/office/powerpoint/2010/main" val="1063749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381000" y="0"/>
            <a:ext cx="8001000" cy="914400"/>
          </a:xfrm>
        </p:spPr>
        <p:txBody>
          <a:bodyPr/>
          <a:lstStyle/>
          <a:p>
            <a:pPr eaLnBrk="1" hangingPunct="1"/>
            <a:r>
              <a:rPr lang="en-US" altLang="en-US" sz="3600" smtClean="0">
                <a:latin typeface="Arial" pitchFamily="34" charset="0"/>
              </a:rPr>
              <a:t>Assessment </a:t>
            </a:r>
            <a:r>
              <a:rPr lang="en-US" altLang="en-US" sz="3600" i="1" smtClean="0">
                <a:latin typeface="Arial" pitchFamily="34" charset="0"/>
              </a:rPr>
              <a:t>for</a:t>
            </a:r>
            <a:r>
              <a:rPr lang="en-US" altLang="en-US" sz="3600" smtClean="0">
                <a:latin typeface="Arial" pitchFamily="34" charset="0"/>
              </a:rPr>
              <a:t> Learning</a:t>
            </a:r>
          </a:p>
        </p:txBody>
      </p:sp>
      <p:sp>
        <p:nvSpPr>
          <p:cNvPr id="64515" name="Rectangle 3"/>
          <p:cNvSpPr>
            <a:spLocks noGrp="1" noChangeArrowheads="1"/>
          </p:cNvSpPr>
          <p:nvPr>
            <p:ph type="body" idx="4294967295"/>
          </p:nvPr>
        </p:nvSpPr>
        <p:spPr>
          <a:xfrm>
            <a:off x="990600" y="1905000"/>
            <a:ext cx="8153400" cy="3962400"/>
          </a:xfrm>
        </p:spPr>
        <p:txBody>
          <a:bodyPr>
            <a:normAutofit/>
          </a:bodyPr>
          <a:lstStyle/>
          <a:p>
            <a:pPr eaLnBrk="1" hangingPunct="1"/>
            <a:r>
              <a:rPr lang="en-US" altLang="en-US" sz="3200" dirty="0">
                <a:solidFill>
                  <a:srgbClr val="004B8D"/>
                </a:solidFill>
                <a:ea typeface="ヒラギノ角ゴ Pro W3"/>
                <a:cs typeface="ヒラギノ角ゴ Pro W3"/>
              </a:rPr>
              <a:t>Feedback is important for both teachers and students</a:t>
            </a:r>
          </a:p>
          <a:p>
            <a:pPr eaLnBrk="1" hangingPunct="1">
              <a:buFontTx/>
              <a:buNone/>
            </a:pPr>
            <a:endParaRPr lang="en-US" altLang="en-US" sz="3200" dirty="0">
              <a:solidFill>
                <a:srgbClr val="004B8D"/>
              </a:solidFill>
              <a:ea typeface="ヒラギノ角ゴ Pro W3"/>
              <a:cs typeface="ヒラギノ角ゴ Pro W3"/>
            </a:endParaRPr>
          </a:p>
          <a:p>
            <a:pPr eaLnBrk="1" hangingPunct="1"/>
            <a:r>
              <a:rPr lang="en-US" altLang="en-US" sz="3200" dirty="0">
                <a:solidFill>
                  <a:srgbClr val="004B8D"/>
                </a:solidFill>
                <a:ea typeface="ヒラギノ角ゴ Pro W3"/>
                <a:cs typeface="ヒラギノ角ゴ Pro W3"/>
              </a:rPr>
              <a:t>Formative assessment is used to monitor students on an ongoing basis: quizzes, teacher observation, homework, class participation, etc.</a:t>
            </a:r>
          </a:p>
          <a:p>
            <a:pPr eaLnBrk="1" hangingPunct="1">
              <a:buFontTx/>
              <a:buNone/>
            </a:pPr>
            <a:endParaRPr lang="en-US" altLang="en-US" sz="3200" dirty="0" smtClean="0"/>
          </a:p>
          <a:p>
            <a:pPr eaLnBrk="1" hangingPunct="1">
              <a:buFontTx/>
              <a:buNone/>
            </a:pPr>
            <a:endParaRPr lang="en-US" altLang="en-US" sz="3200" dirty="0" smtClean="0"/>
          </a:p>
        </p:txBody>
      </p:sp>
    </p:spTree>
    <p:extLst>
      <p:ext uri="{BB962C8B-B14F-4D97-AF65-F5344CB8AC3E}">
        <p14:creationId xmlns:p14="http://schemas.microsoft.com/office/powerpoint/2010/main" val="79334899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z="3600" smtClean="0">
                <a:latin typeface="Arial" pitchFamily="34" charset="0"/>
              </a:rPr>
              <a:t>Assessment </a:t>
            </a:r>
            <a:r>
              <a:rPr lang="en-US" altLang="en-US" sz="3600" i="1" smtClean="0">
                <a:latin typeface="Arial" pitchFamily="34" charset="0"/>
              </a:rPr>
              <a:t>for</a:t>
            </a:r>
            <a:r>
              <a:rPr lang="en-US" altLang="en-US" sz="3600" smtClean="0">
                <a:latin typeface="Arial" pitchFamily="34" charset="0"/>
              </a:rPr>
              <a:t> Learning</a:t>
            </a:r>
          </a:p>
        </p:txBody>
      </p:sp>
      <p:sp>
        <p:nvSpPr>
          <p:cNvPr id="65539" name="Rectangle 3"/>
          <p:cNvSpPr>
            <a:spLocks noGrp="1" noChangeArrowheads="1"/>
          </p:cNvSpPr>
          <p:nvPr>
            <p:ph idx="1"/>
          </p:nvPr>
        </p:nvSpPr>
        <p:spPr>
          <a:xfrm>
            <a:off x="609600" y="1447800"/>
            <a:ext cx="8153400" cy="4724400"/>
          </a:xfrm>
        </p:spPr>
        <p:txBody>
          <a:bodyPr/>
          <a:lstStyle/>
          <a:p>
            <a:pPr eaLnBrk="1" hangingPunct="1">
              <a:lnSpc>
                <a:spcPct val="80000"/>
              </a:lnSpc>
              <a:buFontTx/>
              <a:buNone/>
            </a:pPr>
            <a:endParaRPr lang="en-US" altLang="en-US" sz="1000" smtClean="0"/>
          </a:p>
          <a:p>
            <a:pPr eaLnBrk="1" hangingPunct="1">
              <a:lnSpc>
                <a:spcPct val="80000"/>
              </a:lnSpc>
            </a:pPr>
            <a:r>
              <a:rPr lang="en-US" altLang="en-US" sz="3200" smtClean="0"/>
              <a:t>Informal, as well as formal, assessment can give students more control of their own learning</a:t>
            </a:r>
          </a:p>
          <a:p>
            <a:pPr eaLnBrk="1" hangingPunct="1">
              <a:lnSpc>
                <a:spcPct val="80000"/>
              </a:lnSpc>
            </a:pPr>
            <a:endParaRPr lang="en-US" altLang="en-US" sz="1000" smtClean="0"/>
          </a:p>
          <a:p>
            <a:pPr eaLnBrk="1" hangingPunct="1">
              <a:lnSpc>
                <a:spcPct val="80000"/>
              </a:lnSpc>
            </a:pPr>
            <a:r>
              <a:rPr lang="en-US" altLang="en-US" sz="3200" smtClean="0"/>
              <a:t>Self-assessment and peer-assessment can give learners confidence and increase motivation</a:t>
            </a:r>
          </a:p>
          <a:p>
            <a:pPr eaLnBrk="1" hangingPunct="1">
              <a:lnSpc>
                <a:spcPct val="80000"/>
              </a:lnSpc>
            </a:pPr>
            <a:endParaRPr lang="en-US" altLang="en-US" sz="1200" smtClean="0"/>
          </a:p>
          <a:p>
            <a:pPr eaLnBrk="1" hangingPunct="1">
              <a:lnSpc>
                <a:spcPct val="80000"/>
              </a:lnSpc>
            </a:pPr>
            <a:r>
              <a:rPr lang="en-US" altLang="en-US" sz="3200" smtClean="0"/>
              <a:t>Assessment helps teachers monitor and revise their teaching plans</a:t>
            </a:r>
          </a:p>
        </p:txBody>
      </p:sp>
    </p:spTree>
    <p:extLst>
      <p:ext uri="{BB962C8B-B14F-4D97-AF65-F5344CB8AC3E}">
        <p14:creationId xmlns:p14="http://schemas.microsoft.com/office/powerpoint/2010/main" val="48891929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r>
              <a:rPr lang="en-US" altLang="en-US" sz="4000" smtClean="0">
                <a:latin typeface="Arial" pitchFamily="34" charset="0"/>
              </a:rPr>
              <a:t>Sample classroom scoring guide</a:t>
            </a:r>
          </a:p>
        </p:txBody>
      </p:sp>
      <p:sp>
        <p:nvSpPr>
          <p:cNvPr id="66563" name="Rectangle 3"/>
          <p:cNvSpPr>
            <a:spLocks noGrp="1" noChangeArrowheads="1"/>
          </p:cNvSpPr>
          <p:nvPr>
            <p:ph idx="1"/>
          </p:nvPr>
        </p:nvSpPr>
        <p:spPr>
          <a:xfrm>
            <a:off x="457200" y="1371600"/>
            <a:ext cx="8458200" cy="4724400"/>
          </a:xfrm>
        </p:spPr>
        <p:txBody>
          <a:bodyPr/>
          <a:lstStyle/>
          <a:p>
            <a:pPr marL="457200" indent="-457200" eaLnBrk="1" hangingPunct="1">
              <a:buFontTx/>
              <a:buNone/>
            </a:pPr>
            <a:r>
              <a:rPr lang="en-US" altLang="en-US" sz="3200" b="1" smtClean="0"/>
              <a:t>Beginner Level Writing</a:t>
            </a:r>
          </a:p>
          <a:p>
            <a:pPr marL="457200" indent="-457200" eaLnBrk="1" hangingPunct="1">
              <a:buFontTx/>
              <a:buNone/>
            </a:pPr>
            <a:endParaRPr lang="en-US" altLang="en-US" sz="1200" smtClean="0"/>
          </a:p>
          <a:p>
            <a:pPr marL="457200" indent="-457200" eaLnBrk="1" hangingPunct="1">
              <a:buFontTx/>
              <a:buAutoNum type="arabicPeriod"/>
            </a:pPr>
            <a:r>
              <a:rPr lang="en-US" altLang="en-US" sz="3200" smtClean="0"/>
              <a:t>Use the past simple correctly.</a:t>
            </a:r>
          </a:p>
          <a:p>
            <a:pPr marL="457200" indent="-457200" eaLnBrk="1" hangingPunct="1">
              <a:buFontTx/>
              <a:buAutoNum type="arabicPeriod"/>
            </a:pPr>
            <a:endParaRPr lang="en-US" altLang="en-US" sz="1000" smtClean="0"/>
          </a:p>
          <a:p>
            <a:pPr marL="457200" indent="-457200" eaLnBrk="1" hangingPunct="1">
              <a:buFontTx/>
              <a:buAutoNum type="arabicPeriod"/>
            </a:pPr>
            <a:r>
              <a:rPr lang="en-US" altLang="en-US" sz="3200" smtClean="0"/>
              <a:t>Use five adjectives from the vocabulary we learned about vacations</a:t>
            </a:r>
          </a:p>
          <a:p>
            <a:pPr marL="457200" indent="-457200" eaLnBrk="1" hangingPunct="1">
              <a:buFontTx/>
              <a:buAutoNum type="arabicPeriod"/>
            </a:pPr>
            <a:endParaRPr lang="en-US" altLang="en-US" sz="1000" smtClean="0"/>
          </a:p>
          <a:p>
            <a:pPr marL="457200" indent="-457200" eaLnBrk="1" hangingPunct="1">
              <a:buFontTx/>
              <a:buAutoNum type="arabicPeriod"/>
            </a:pPr>
            <a:r>
              <a:rPr lang="en-US" altLang="en-US" sz="3200" smtClean="0"/>
              <a:t>Use two or more transition words to connect sentences.</a:t>
            </a:r>
          </a:p>
          <a:p>
            <a:pPr marL="457200" indent="-457200" eaLnBrk="1" hangingPunct="1">
              <a:buFontTx/>
              <a:buNone/>
            </a:pPr>
            <a:endParaRPr lang="en-US" altLang="en-US" sz="3200" smtClean="0"/>
          </a:p>
          <a:p>
            <a:pPr marL="457200" indent="-457200">
              <a:buFontTx/>
              <a:buNone/>
            </a:pPr>
            <a:endParaRPr lang="en-US" altLang="en-US" sz="3200" smtClean="0"/>
          </a:p>
        </p:txBody>
      </p:sp>
    </p:spTree>
    <p:extLst>
      <p:ext uri="{BB962C8B-B14F-4D97-AF65-F5344CB8AC3E}">
        <p14:creationId xmlns:p14="http://schemas.microsoft.com/office/powerpoint/2010/main" val="424419430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28600"/>
            <a:ext cx="8001000" cy="990600"/>
          </a:xfrm>
        </p:spPr>
        <p:txBody>
          <a:bodyPr>
            <a:normAutofit fontScale="90000"/>
          </a:bodyPr>
          <a:lstStyle/>
          <a:p>
            <a:pPr>
              <a:defRPr/>
            </a:pPr>
            <a:r>
              <a:rPr lang="en-US" sz="3600" dirty="0" smtClean="0">
                <a:latin typeface="+mn-lt"/>
              </a:rPr>
              <a:t>Lesson Planning Using Learning Objectives</a:t>
            </a:r>
          </a:p>
        </p:txBody>
      </p:sp>
      <p:graphicFrame>
        <p:nvGraphicFramePr>
          <p:cNvPr id="80914" name="Group 18"/>
          <p:cNvGraphicFramePr>
            <a:graphicFrameLocks noGrp="1"/>
          </p:cNvGraphicFramePr>
          <p:nvPr>
            <p:ph idx="1"/>
          </p:nvPr>
        </p:nvGraphicFramePr>
        <p:xfrm>
          <a:off x="457200" y="1371600"/>
          <a:ext cx="8001000" cy="4246563"/>
        </p:xfrm>
        <a:graphic>
          <a:graphicData uri="http://schemas.openxmlformats.org/drawingml/2006/table">
            <a:tbl>
              <a:tblPr/>
              <a:tblGrid>
                <a:gridCol w="2667000"/>
                <a:gridCol w="2667000"/>
                <a:gridCol w="2667000"/>
              </a:tblGrid>
              <a:tr h="838200">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r>
                        <a:rPr kumimoji="0" lang="en-US" sz="2000" b="0" i="0" u="none" strike="noStrike" cap="none" normalizeH="0" baseline="0" smtClean="0">
                          <a:ln>
                            <a:noFill/>
                          </a:ln>
                          <a:solidFill>
                            <a:srgbClr val="991724"/>
                          </a:solidFill>
                          <a:effectLst/>
                          <a:latin typeface="Arial" pitchFamily="34" charset="0"/>
                          <a:ea typeface="ヒラギノ角ゴ Pro W3"/>
                          <a:cs typeface="ヒラギノ角ゴ Pro W3"/>
                        </a:rPr>
                        <a:t>Learning Objectives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r>
                        <a:rPr kumimoji="0" lang="en-US" sz="2000" b="0" i="0" u="none" strike="noStrike" cap="none" normalizeH="0" baseline="0" smtClean="0">
                          <a:ln>
                            <a:noFill/>
                          </a:ln>
                          <a:solidFill>
                            <a:srgbClr val="991724"/>
                          </a:solidFill>
                          <a:effectLst/>
                          <a:latin typeface="Arial" pitchFamily="34" charset="0"/>
                          <a:ea typeface="ヒラギノ角ゴ Pro W3"/>
                          <a:cs typeface="ヒラギノ角ゴ Pro W3"/>
                        </a:rPr>
                        <a:t>Activities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r>
                        <a:rPr kumimoji="0" lang="en-US" sz="2000" b="0" i="0" u="none" strike="noStrike" cap="none" normalizeH="0" baseline="0" smtClean="0">
                          <a:ln>
                            <a:noFill/>
                          </a:ln>
                          <a:solidFill>
                            <a:srgbClr val="991724"/>
                          </a:solidFill>
                          <a:effectLst/>
                          <a:latin typeface="Arial" pitchFamily="34" charset="0"/>
                          <a:ea typeface="ヒラギノ角ゴ Pro W3"/>
                          <a:cs typeface="ヒラギノ角ゴ Pro W3"/>
                        </a:rPr>
                        <a:t>Assessment</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8363">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r>
                        <a:rPr kumimoji="0" lang="en-US" sz="2000" b="0" i="0" u="none" strike="noStrike" cap="none" normalizeH="0" baseline="0" smtClean="0">
                          <a:ln>
                            <a:noFill/>
                          </a:ln>
                          <a:solidFill>
                            <a:srgbClr val="991724"/>
                          </a:solidFill>
                          <a:effectLst/>
                          <a:latin typeface="Arial" pitchFamily="34" charset="0"/>
                          <a:ea typeface="ヒラギノ角ゴ Pro W3"/>
                          <a:cs typeface="ヒラギノ角ゴ Pro W3"/>
                        </a:rPr>
                        <a:t>Students will be able to describe events.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Tx/>
                        <a:buSzTx/>
                        <a:buFontTx/>
                        <a:buNone/>
                        <a:tabLst/>
                      </a:pPr>
                      <a:r>
                        <a:rPr kumimoji="0" lang="en-US" sz="2000" b="0" i="0" u="none" strike="noStrike" cap="none" normalizeH="0" baseline="0" smtClean="0">
                          <a:ln>
                            <a:noFill/>
                          </a:ln>
                          <a:solidFill>
                            <a:srgbClr val="991724"/>
                          </a:solidFill>
                          <a:effectLst/>
                          <a:latin typeface="Arial" pitchFamily="34" charset="0"/>
                          <a:ea typeface="ヒラギノ角ゴ Pro W3"/>
                          <a:cs typeface="ヒラギノ角ゴ Pro W3"/>
                        </a:rPr>
                        <a:t>Students share stories about a party they attended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20000"/>
                        </a:spcAft>
                        <a:buClr>
                          <a:srgbClr val="C5A101"/>
                        </a:buClr>
                        <a:buSzTx/>
                        <a:buFont typeface="Wingdings" pitchFamily="2" charset="2"/>
                        <a:buNone/>
                        <a:tabLst/>
                      </a:pPr>
                      <a:r>
                        <a:rPr kumimoji="0" lang="en-US" sz="2000" b="0" i="0" u="none" strike="noStrike" cap="none" normalizeH="0" baseline="0" smtClean="0">
                          <a:ln>
                            <a:noFill/>
                          </a:ln>
                          <a:solidFill>
                            <a:srgbClr val="991724"/>
                          </a:solidFill>
                          <a:effectLst/>
                          <a:latin typeface="Arial" pitchFamily="34" charset="0"/>
                          <a:ea typeface="ヒラギノ角ゴ Pro W3"/>
                          <a:cs typeface="ヒラギノ角ゴ Pro W3"/>
                        </a:rPr>
                        <a:t>Example Checklist (what to listen for, based on level)</a:t>
                      </a:r>
                    </a:p>
                    <a:p>
                      <a:pPr marL="1588" marR="0" lvl="1" indent="0" algn="l" defTabSz="914400" rtl="0" eaLnBrk="0" fontAlgn="base" latinLnBrk="0" hangingPunct="0">
                        <a:lnSpc>
                          <a:spcPct val="100000"/>
                        </a:lnSpc>
                        <a:spcBef>
                          <a:spcPct val="20000"/>
                        </a:spcBef>
                        <a:spcAft>
                          <a:spcPct val="20000"/>
                        </a:spcAft>
                        <a:buClrTx/>
                        <a:buSzTx/>
                        <a:buFont typeface="Wingdings" pitchFamily="2" charset="2"/>
                        <a:buNone/>
                        <a:tabLst/>
                      </a:pPr>
                      <a:r>
                        <a:rPr kumimoji="0" lang="en-US" sz="1800" b="0" i="0" u="none" strike="noStrike" cap="none" normalizeH="0" baseline="0" smtClean="0">
                          <a:ln>
                            <a:noFill/>
                          </a:ln>
                          <a:solidFill>
                            <a:srgbClr val="525252"/>
                          </a:solidFill>
                          <a:effectLst/>
                          <a:latin typeface="Arial" pitchFamily="34" charset="0"/>
                          <a:ea typeface="ヒラギノ角ゴ Pro W3"/>
                          <a:cs typeface="ヒラギノ角ゴ Pro W3"/>
                        </a:rPr>
                        <a:t>Use past tenses correctly</a:t>
                      </a:r>
                    </a:p>
                    <a:p>
                      <a:pPr marL="1588" marR="0" lvl="1" indent="0" algn="l" defTabSz="914400" rtl="0" eaLnBrk="0" fontAlgn="base" latinLnBrk="0" hangingPunct="0">
                        <a:lnSpc>
                          <a:spcPct val="100000"/>
                        </a:lnSpc>
                        <a:spcBef>
                          <a:spcPct val="20000"/>
                        </a:spcBef>
                        <a:spcAft>
                          <a:spcPct val="20000"/>
                        </a:spcAft>
                        <a:buClrTx/>
                        <a:buSzTx/>
                        <a:buFont typeface="Wingdings" pitchFamily="2" charset="2"/>
                        <a:buNone/>
                        <a:tabLst/>
                      </a:pPr>
                      <a:r>
                        <a:rPr kumimoji="0" lang="en-US" sz="1800" b="0" i="0" u="none" strike="noStrike" cap="none" normalizeH="0" baseline="0" smtClean="0">
                          <a:ln>
                            <a:noFill/>
                          </a:ln>
                          <a:solidFill>
                            <a:srgbClr val="525252"/>
                          </a:solidFill>
                          <a:effectLst/>
                          <a:latin typeface="Arial" pitchFamily="34" charset="0"/>
                          <a:ea typeface="ヒラギノ角ゴ Pro W3"/>
                          <a:cs typeface="ヒラギノ角ゴ Pro W3"/>
                        </a:rPr>
                        <a:t>Use  five adjectives correctly</a:t>
                      </a:r>
                    </a:p>
                    <a:p>
                      <a:pPr marL="1588" marR="0" lvl="1" indent="0" algn="l" defTabSz="914400" rtl="0" eaLnBrk="0" fontAlgn="base" latinLnBrk="0" hangingPunct="0">
                        <a:lnSpc>
                          <a:spcPct val="100000"/>
                        </a:lnSpc>
                        <a:spcBef>
                          <a:spcPct val="20000"/>
                        </a:spcBef>
                        <a:spcAft>
                          <a:spcPct val="20000"/>
                        </a:spcAft>
                        <a:buClrTx/>
                        <a:buSzTx/>
                        <a:buFont typeface="Wingdings" pitchFamily="2" charset="2"/>
                        <a:buNone/>
                        <a:tabLst/>
                      </a:pPr>
                      <a:r>
                        <a:rPr kumimoji="0" lang="en-US" sz="1800" b="0" i="0" u="none" strike="noStrike" cap="none" normalizeH="0" baseline="0" smtClean="0">
                          <a:ln>
                            <a:noFill/>
                          </a:ln>
                          <a:solidFill>
                            <a:srgbClr val="525252"/>
                          </a:solidFill>
                          <a:effectLst/>
                          <a:latin typeface="Arial" pitchFamily="34" charset="0"/>
                          <a:ea typeface="ヒラギノ角ゴ Pro W3"/>
                          <a:cs typeface="ヒラギノ角ゴ Pro W3"/>
                        </a:rPr>
                        <a:t>Use two transition words</a:t>
                      </a:r>
                    </a:p>
                    <a:p>
                      <a:pPr marL="0" marR="0" lvl="0" indent="0" algn="l" defTabSz="914400" rtl="0" eaLnBrk="0" fontAlgn="base" latinLnBrk="0" hangingPunct="0">
                        <a:lnSpc>
                          <a:spcPct val="100000"/>
                        </a:lnSpc>
                        <a:spcBef>
                          <a:spcPct val="20000"/>
                        </a:spcBef>
                        <a:spcAft>
                          <a:spcPct val="20000"/>
                        </a:spcAft>
                        <a:buClrTx/>
                        <a:buSzTx/>
                        <a:buFontTx/>
                        <a:buNone/>
                        <a:tabLst/>
                      </a:pPr>
                      <a:endParaRPr kumimoji="0" lang="en-US" sz="2000" b="0" i="0" u="none" strike="noStrike" cap="none" normalizeH="0" baseline="0" smtClean="0">
                        <a:ln>
                          <a:noFill/>
                        </a:ln>
                        <a:solidFill>
                          <a:srgbClr val="991724"/>
                        </a:solidFill>
                        <a:effectLst/>
                        <a:latin typeface="Arial" pitchFamily="34" charset="0"/>
                        <a:ea typeface="ヒラギノ角ゴ Pro W3"/>
                        <a:cs typeface="ヒラギノ角ゴ Pro W3"/>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346143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1533905"/>
            <a:ext cx="7073900" cy="3876295"/>
          </a:xfrm>
        </p:spPr>
        <p:txBody>
          <a:bodyPr/>
          <a:lstStyle/>
          <a:p>
            <a:pPr marL="342900" indent="-342900"/>
            <a:r>
              <a:rPr lang="en-US" sz="4000" dirty="0">
                <a:solidFill>
                  <a:srgbClr val="FFFFFF"/>
                </a:solidFill>
              </a:rPr>
              <a:t>Academic Institutions their English Assessment Needs</a:t>
            </a:r>
          </a:p>
        </p:txBody>
      </p:sp>
      <p:sp>
        <p:nvSpPr>
          <p:cNvPr id="5"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446297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0" y="2373603"/>
            <a:ext cx="9143998" cy="755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ctangle 1"/>
          <p:cNvSpPr/>
          <p:nvPr/>
        </p:nvSpPr>
        <p:spPr>
          <a:xfrm>
            <a:off x="325894" y="321208"/>
            <a:ext cx="1420132" cy="348813"/>
          </a:xfrm>
          <a:prstGeom prst="rect">
            <a:avLst/>
          </a:prstGeom>
          <a:effectLst>
            <a:reflection endPos="0" dir="5400000" sy="-100000" algn="bl" rotWithShape="0"/>
          </a:effectLst>
        </p:spPr>
        <p:txBody>
          <a:bodyPr wrap="none">
            <a:spAutoFit/>
          </a:bodyPr>
          <a:lstStyle/>
          <a:p>
            <a:pPr>
              <a:lnSpc>
                <a:spcPts val="2000"/>
              </a:lnSpc>
            </a:pPr>
            <a:r>
              <a:rPr lang="en-US" b="1" dirty="0">
                <a:solidFill>
                  <a:schemeClr val="bg2"/>
                </a:solidFill>
                <a:effectLst/>
                <a:latin typeface="Arial" panose="020B0604020202020204" pitchFamily="34" charset="0"/>
                <a:cs typeface="Arial" panose="020B0604020202020204" pitchFamily="34" charset="0"/>
              </a:rPr>
              <a:t>Thank</a:t>
            </a:r>
            <a:r>
              <a:rPr lang="en-US" b="1" dirty="0">
                <a:solidFill>
                  <a:schemeClr val="bg2"/>
                </a:solidFill>
                <a:latin typeface="Arial" panose="020B0604020202020204" pitchFamily="34" charset="0"/>
                <a:cs typeface="Arial" panose="020B0604020202020204" pitchFamily="34" charset="0"/>
              </a:rPr>
              <a:t> </a:t>
            </a:r>
            <a:r>
              <a:rPr lang="en-US" b="1" dirty="0" smtClean="0">
                <a:solidFill>
                  <a:schemeClr val="bg2"/>
                </a:solidFill>
                <a:latin typeface="Arial" panose="020B0604020202020204" pitchFamily="34" charset="0"/>
                <a:cs typeface="Arial" panose="020B0604020202020204" pitchFamily="34" charset="0"/>
              </a:rPr>
              <a:t>You!</a:t>
            </a:r>
            <a:endParaRPr lang="en-US" b="1" dirty="0">
              <a:solidFill>
                <a:schemeClr val="bg2"/>
              </a:solidFill>
              <a:latin typeface="Arial" panose="020B0604020202020204" pitchFamily="34" charset="0"/>
              <a:cs typeface="Arial" panose="020B0604020202020204" pitchFamily="34" charset="0"/>
            </a:endParaRPr>
          </a:p>
        </p:txBody>
      </p:sp>
      <p:grpSp>
        <p:nvGrpSpPr>
          <p:cNvPr id="26" name="Groupe 25"/>
          <p:cNvGrpSpPr/>
          <p:nvPr/>
        </p:nvGrpSpPr>
        <p:grpSpPr>
          <a:xfrm>
            <a:off x="4571999" y="5428904"/>
            <a:ext cx="2500668" cy="505508"/>
            <a:chOff x="500487" y="4879053"/>
            <a:chExt cx="2500668" cy="505508"/>
          </a:xfrm>
          <a:noFill/>
        </p:grpSpPr>
        <p:grpSp>
          <p:nvGrpSpPr>
            <p:cNvPr id="27" name="Groupe 26"/>
            <p:cNvGrpSpPr/>
            <p:nvPr/>
          </p:nvGrpSpPr>
          <p:grpSpPr>
            <a:xfrm>
              <a:off x="500487" y="4879053"/>
              <a:ext cx="505508" cy="505508"/>
              <a:chOff x="861970" y="5278696"/>
              <a:chExt cx="844550" cy="844550"/>
            </a:xfrm>
            <a:grpFill/>
          </p:grpSpPr>
          <p:sp>
            <p:nvSpPr>
              <p:cNvPr id="29" name="Oval 62"/>
              <p:cNvSpPr/>
              <p:nvPr/>
            </p:nvSpPr>
            <p:spPr bwMode="auto">
              <a:xfrm>
                <a:off x="861970" y="5278696"/>
                <a:ext cx="844550" cy="8445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30" name="Picture 2"/>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1284245" y="5581414"/>
                <a:ext cx="372722" cy="30256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Subtitle 2"/>
            <p:cNvSpPr txBox="1">
              <a:spLocks/>
            </p:cNvSpPr>
            <p:nvPr/>
          </p:nvSpPr>
          <p:spPr>
            <a:xfrm>
              <a:off x="948518" y="4984170"/>
              <a:ext cx="2052637" cy="295275"/>
            </a:xfrm>
            <a:prstGeom prst="rect">
              <a:avLst/>
            </a:prstGeom>
            <a:grpFill/>
            <a:effectLst/>
          </p:spPr>
          <p:txBody>
            <a:bodyPr anchor="ct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200" b="1" dirty="0">
                  <a:solidFill>
                    <a:schemeClr val="bg1"/>
                  </a:solidFill>
                  <a:latin typeface="Arial" panose="020B0604020202020204" pitchFamily="34" charset="0"/>
                  <a:ea typeface="Adobe Gothic Std B" pitchFamily="34" charset="-128"/>
                  <a:cs typeface="Arial" panose="020B0604020202020204" pitchFamily="34" charset="0"/>
                </a:rPr>
                <a:t>@</a:t>
              </a:r>
              <a:r>
                <a:rPr lang="en-US" sz="1200" b="1" dirty="0" err="1">
                  <a:solidFill>
                    <a:schemeClr val="bg1"/>
                  </a:solidFill>
                  <a:latin typeface="Arial" panose="020B0604020202020204" pitchFamily="34" charset="0"/>
                  <a:ea typeface="Adobe Gothic Std B" pitchFamily="34" charset="-128"/>
                  <a:cs typeface="Arial" panose="020B0604020202020204" pitchFamily="34" charset="0"/>
                </a:rPr>
                <a:t>ETSGlobal</a:t>
              </a:r>
              <a:endParaRPr lang="en-US" sz="1200" b="1" dirty="0">
                <a:solidFill>
                  <a:schemeClr val="bg1"/>
                </a:solidFill>
                <a:latin typeface="Arial" panose="020B0604020202020204" pitchFamily="34" charset="0"/>
                <a:ea typeface="Adobe Gothic Std B" pitchFamily="34" charset="-128"/>
                <a:cs typeface="Arial" panose="020B0604020202020204" pitchFamily="34" charset="0"/>
              </a:endParaRPr>
            </a:p>
          </p:txBody>
        </p:sp>
      </p:grpSp>
      <p:grpSp>
        <p:nvGrpSpPr>
          <p:cNvPr id="37" name="Groupe 36"/>
          <p:cNvGrpSpPr/>
          <p:nvPr/>
        </p:nvGrpSpPr>
        <p:grpSpPr>
          <a:xfrm>
            <a:off x="2619035" y="5570462"/>
            <a:ext cx="1457380" cy="222392"/>
            <a:chOff x="1772012" y="5053931"/>
            <a:chExt cx="1457380" cy="222392"/>
          </a:xfrm>
        </p:grpSpPr>
        <p:sp>
          <p:nvSpPr>
            <p:cNvPr id="34" name="Oval 8"/>
            <p:cNvSpPr/>
            <p:nvPr/>
          </p:nvSpPr>
          <p:spPr bwMode="auto">
            <a:xfrm>
              <a:off x="1772012" y="5053931"/>
              <a:ext cx="220834" cy="22239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bg1"/>
                  </a:solidFill>
                  <a:effectLst/>
                </a:rPr>
                <a:t>f</a:t>
              </a:r>
              <a:endParaRPr lang="en-US" sz="1000" b="1" dirty="0">
                <a:solidFill>
                  <a:schemeClr val="bg1"/>
                </a:solidFill>
                <a:effectLst/>
              </a:endParaRPr>
            </a:p>
          </p:txBody>
        </p:sp>
        <p:sp>
          <p:nvSpPr>
            <p:cNvPr id="33" name="Subtitle 2"/>
            <p:cNvSpPr txBox="1">
              <a:spLocks/>
            </p:cNvSpPr>
            <p:nvPr/>
          </p:nvSpPr>
          <p:spPr>
            <a:xfrm>
              <a:off x="1953501" y="5072455"/>
              <a:ext cx="1275891" cy="203868"/>
            </a:xfrm>
            <a:prstGeom prst="rect">
              <a:avLst/>
            </a:prstGeom>
            <a:effectLst/>
          </p:spPr>
          <p:txBody>
            <a:bodyPr anchor="ct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fontAlgn="auto">
                <a:lnSpc>
                  <a:spcPct val="120000"/>
                </a:lnSpc>
                <a:spcAft>
                  <a:spcPts val="0"/>
                </a:spcAft>
                <a:defRPr/>
              </a:pPr>
              <a:r>
                <a:rPr lang="en-US" sz="1200" b="1" dirty="0">
                  <a:solidFill>
                    <a:schemeClr val="bg1"/>
                  </a:solidFill>
                  <a:latin typeface="Arial" panose="020B0604020202020204" pitchFamily="34" charset="0"/>
                  <a:ea typeface="Adobe Gothic Std B" pitchFamily="34" charset="-128"/>
                  <a:cs typeface="Arial" panose="020B0604020202020204" pitchFamily="34" charset="0"/>
                </a:rPr>
                <a:t>TOEIC Tests</a:t>
              </a:r>
            </a:p>
          </p:txBody>
        </p:sp>
      </p:grpSp>
      <p:sp>
        <p:nvSpPr>
          <p:cNvPr id="5" name="Rectangle 4"/>
          <p:cNvSpPr/>
          <p:nvPr/>
        </p:nvSpPr>
        <p:spPr>
          <a:xfrm>
            <a:off x="1" y="2638456"/>
            <a:ext cx="9143998" cy="313932"/>
          </a:xfrm>
          <a:prstGeom prst="rect">
            <a:avLst/>
          </a:prstGeom>
        </p:spPr>
        <p:txBody>
          <a:bodyPr wrap="square">
            <a:spAutoFit/>
          </a:bodyPr>
          <a:lstStyle/>
          <a:p>
            <a:pPr lvl="0" algn="ctr">
              <a:lnSpc>
                <a:spcPct val="90000"/>
              </a:lnSpc>
              <a:spcBef>
                <a:spcPts val="1000"/>
              </a:spcBef>
              <a:buClr>
                <a:srgbClr val="A2ACB4">
                  <a:lumMod val="50000"/>
                </a:srgbClr>
              </a:buClr>
            </a:pPr>
            <a:r>
              <a:rPr lang="en-US" sz="1600" b="1" dirty="0" smtClean="0">
                <a:solidFill>
                  <a:srgbClr val="005682"/>
                </a:solidFill>
                <a:latin typeface="Arial" panose="020B0604020202020204" pitchFamily="34" charset="0"/>
                <a:cs typeface="Arial" panose="020B0604020202020204" pitchFamily="34" charset="0"/>
              </a:rPr>
              <a:t>D. </a:t>
            </a:r>
            <a:r>
              <a:rPr lang="en-US" sz="1600" b="1" dirty="0" err="1" smtClean="0">
                <a:solidFill>
                  <a:srgbClr val="005682"/>
                </a:solidFill>
                <a:latin typeface="Arial" panose="020B0604020202020204" pitchFamily="34" charset="0"/>
                <a:cs typeface="Arial" panose="020B0604020202020204" pitchFamily="34" charset="0"/>
              </a:rPr>
              <a:t>Muresan</a:t>
            </a:r>
            <a:r>
              <a:rPr lang="en-US" sz="1600" b="1" dirty="0" smtClean="0">
                <a:solidFill>
                  <a:srgbClr val="005682"/>
                </a:solidFill>
                <a:latin typeface="Arial" panose="020B0604020202020204" pitchFamily="34" charset="0"/>
                <a:cs typeface="Arial" panose="020B0604020202020204" pitchFamily="34" charset="0"/>
              </a:rPr>
              <a:t>, Product Specialist, dmuresan@etsglobal.org</a:t>
            </a:r>
          </a:p>
        </p:txBody>
      </p:sp>
    </p:spTree>
    <p:extLst>
      <p:ext uri="{BB962C8B-B14F-4D97-AF65-F5344CB8AC3E}">
        <p14:creationId xmlns:p14="http://schemas.microsoft.com/office/powerpoint/2010/main" val="210568925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3100" dirty="0" smtClean="0"/>
              <a:t>ETS Global: </a:t>
            </a:r>
            <a:r>
              <a:rPr lang="en-US" b="0" dirty="0"/>
              <a:t>a wholly owned subsidiary of ETS, headquartered in The Netherlands</a:t>
            </a:r>
          </a:p>
        </p:txBody>
      </p:sp>
      <p:sp>
        <p:nvSpPr>
          <p:cNvPr id="7" name="Rectangle 6"/>
          <p:cNvSpPr/>
          <p:nvPr/>
        </p:nvSpPr>
        <p:spPr>
          <a:xfrm>
            <a:off x="1765003" y="2044474"/>
            <a:ext cx="6504107" cy="1015663"/>
          </a:xfrm>
          <a:prstGeom prst="rect">
            <a:avLst/>
          </a:prstGeom>
        </p:spPr>
        <p:txBody>
          <a:bodyPr wrap="square">
            <a:spAutoFit/>
          </a:bodyPr>
          <a:lstStyle/>
          <a:p>
            <a:pPr>
              <a:spcBef>
                <a:spcPts val="0"/>
              </a:spcBef>
              <a:spcAft>
                <a:spcPts val="0"/>
              </a:spcAft>
            </a:pPr>
            <a:r>
              <a:rPr lang="en-GB" sz="2000" dirty="0">
                <a:solidFill>
                  <a:srgbClr val="005682"/>
                </a:solidFill>
                <a:latin typeface="Arial" panose="020B0604020202020204" pitchFamily="34" charset="0"/>
                <a:cs typeface="Arial" panose="020B0604020202020204" pitchFamily="34" charset="0"/>
              </a:rPr>
              <a:t>Established in 2001 to promote ETS tests, build and strengthen relations with educational and assessment leaders in EMEA</a:t>
            </a:r>
            <a:r>
              <a:rPr lang="en-GB" sz="16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t>
            </a:r>
          </a:p>
        </p:txBody>
      </p:sp>
      <p:sp>
        <p:nvSpPr>
          <p:cNvPr id="8" name="Rectangle 7"/>
          <p:cNvSpPr>
            <a:spLocks/>
          </p:cNvSpPr>
          <p:nvPr/>
        </p:nvSpPr>
        <p:spPr>
          <a:xfrm>
            <a:off x="1765003" y="3799548"/>
            <a:ext cx="6489997" cy="1323439"/>
          </a:xfrm>
          <a:prstGeom prst="rect">
            <a:avLst/>
          </a:prstGeom>
        </p:spPr>
        <p:txBody>
          <a:bodyPr wrap="square">
            <a:spAutoFit/>
          </a:bodyPr>
          <a:lstStyle/>
          <a:p>
            <a:pPr>
              <a:spcBef>
                <a:spcPts val="1200"/>
              </a:spcBef>
            </a:pPr>
            <a:r>
              <a:rPr lang="en-GB" sz="2000" dirty="0">
                <a:solidFill>
                  <a:srgbClr val="005682"/>
                </a:solidFill>
                <a:latin typeface="Arial" panose="020B0604020202020204" pitchFamily="34" charset="0"/>
                <a:cs typeface="Arial" panose="020B0604020202020204" pitchFamily="34" charset="0"/>
              </a:rPr>
              <a:t>Makes ETS products and services available in more than 90 countries </a:t>
            </a:r>
            <a:r>
              <a:rPr lang="en-US" sz="2000" dirty="0">
                <a:solidFill>
                  <a:srgbClr val="005682"/>
                </a:solidFill>
                <a:latin typeface="Arial" panose="020B0604020202020204" pitchFamily="34" charset="0"/>
                <a:cs typeface="Arial" panose="020B0604020202020204" pitchFamily="34" charset="0"/>
              </a:rPr>
              <a:t>across Europe, Asia Pacific, Middle East and Africa </a:t>
            </a:r>
            <a:r>
              <a:rPr lang="en-GB" sz="2000" dirty="0">
                <a:solidFill>
                  <a:srgbClr val="005682"/>
                </a:solidFill>
                <a:latin typeface="Arial" panose="020B0604020202020204" pitchFamily="34" charset="0"/>
                <a:cs typeface="Arial" panose="020B0604020202020204" pitchFamily="34" charset="0"/>
              </a:rPr>
              <a:t>leveraging a network of offices and partners to support test takers </a:t>
            </a:r>
            <a:r>
              <a:rPr lang="en-US" sz="2000" dirty="0">
                <a:solidFill>
                  <a:srgbClr val="005682"/>
                </a:solidFill>
                <a:latin typeface="Arial" panose="020B0604020202020204" pitchFamily="34" charset="0"/>
                <a:cs typeface="Arial" panose="020B0604020202020204" pitchFamily="34" charset="0"/>
              </a:rPr>
              <a:t>and test users locally.</a:t>
            </a:r>
          </a:p>
        </p:txBody>
      </p:sp>
      <p:grpSp>
        <p:nvGrpSpPr>
          <p:cNvPr id="11" name="Groupe 10"/>
          <p:cNvGrpSpPr/>
          <p:nvPr/>
        </p:nvGrpSpPr>
        <p:grpSpPr>
          <a:xfrm>
            <a:off x="576346" y="1913707"/>
            <a:ext cx="1092532" cy="1092532"/>
            <a:chOff x="576346" y="1913707"/>
            <a:chExt cx="1092532" cy="1092532"/>
          </a:xfrm>
        </p:grpSpPr>
        <p:sp>
          <p:nvSpPr>
            <p:cNvPr id="38" name="Oval 3"/>
            <p:cNvSpPr/>
            <p:nvPr/>
          </p:nvSpPr>
          <p:spPr>
            <a:xfrm>
              <a:off x="660972" y="2021949"/>
              <a:ext cx="923280" cy="92328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pic>
          <p:nvPicPr>
            <p:cNvPr id="3" name="Imag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6346" y="1913707"/>
              <a:ext cx="1092532" cy="1092532"/>
            </a:xfrm>
            <a:prstGeom prst="rect">
              <a:avLst/>
            </a:prstGeom>
          </p:spPr>
        </p:pic>
      </p:grpSp>
      <p:grpSp>
        <p:nvGrpSpPr>
          <p:cNvPr id="12" name="Groupe 11"/>
          <p:cNvGrpSpPr/>
          <p:nvPr/>
        </p:nvGrpSpPr>
        <p:grpSpPr>
          <a:xfrm>
            <a:off x="660972" y="3865714"/>
            <a:ext cx="923280" cy="934083"/>
            <a:chOff x="620101" y="3865714"/>
            <a:chExt cx="923280" cy="934083"/>
          </a:xfrm>
        </p:grpSpPr>
        <p:sp>
          <p:nvSpPr>
            <p:cNvPr id="42" name="Oval 3"/>
            <p:cNvSpPr/>
            <p:nvPr/>
          </p:nvSpPr>
          <p:spPr>
            <a:xfrm>
              <a:off x="620101" y="3865714"/>
              <a:ext cx="923280" cy="9232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pic>
          <p:nvPicPr>
            <p:cNvPr id="10" name="Imag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20101" y="3876517"/>
              <a:ext cx="923280" cy="923280"/>
            </a:xfrm>
            <a:prstGeom prst="rect">
              <a:avLst/>
            </a:prstGeom>
          </p:spPr>
        </p:pic>
      </p:grpSp>
    </p:spTree>
    <p:extLst>
      <p:ext uri="{BB962C8B-B14F-4D97-AF65-F5344CB8AC3E}">
        <p14:creationId xmlns:p14="http://schemas.microsoft.com/office/powerpoint/2010/main" val="58542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anim calcmode="lin" valueType="num">
                                      <p:cBhvr>
                                        <p:cTn id="8" dur="1500" fill="hold"/>
                                        <p:tgtEl>
                                          <p:spTgt spid="11"/>
                                        </p:tgtEl>
                                        <p:attrNameLst>
                                          <p:attrName>ppt_w</p:attrName>
                                        </p:attrNameLst>
                                      </p:cBhvr>
                                      <p:tavLst>
                                        <p:tav tm="0" fmla="#ppt_w*sin(2.5*pi*$)">
                                          <p:val>
                                            <p:fltVal val="0"/>
                                          </p:val>
                                        </p:tav>
                                        <p:tav tm="100000">
                                          <p:val>
                                            <p:fltVal val="1"/>
                                          </p:val>
                                        </p:tav>
                                      </p:tavLst>
                                    </p:anim>
                                    <p:anim calcmode="lin" valueType="num">
                                      <p:cBhvr>
                                        <p:cTn id="9" dur="1500" fill="hold"/>
                                        <p:tgtEl>
                                          <p:spTgt spid="11"/>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5"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500"/>
                                        <p:tgtEl>
                                          <p:spTgt spid="12"/>
                                        </p:tgtEl>
                                      </p:cBhvr>
                                    </p:animEffect>
                                    <p:anim calcmode="lin" valueType="num">
                                      <p:cBhvr>
                                        <p:cTn id="20" dur="1500" fill="hold"/>
                                        <p:tgtEl>
                                          <p:spTgt spid="12"/>
                                        </p:tgtEl>
                                        <p:attrNameLst>
                                          <p:attrName>ppt_w</p:attrName>
                                        </p:attrNameLst>
                                      </p:cBhvr>
                                      <p:tavLst>
                                        <p:tav tm="0" fmla="#ppt_w*sin(2.5*pi*$)">
                                          <p:val>
                                            <p:fltVal val="0"/>
                                          </p:val>
                                        </p:tav>
                                        <p:tav tm="100000">
                                          <p:val>
                                            <p:fltVal val="1"/>
                                          </p:val>
                                        </p:tav>
                                      </p:tavLst>
                                    </p:anim>
                                    <p:anim calcmode="lin" valueType="num">
                                      <p:cBhvr>
                                        <p:cTn id="21" dur="1500" fill="hold"/>
                                        <p:tgtEl>
                                          <p:spTgt spid="12"/>
                                        </p:tgtEl>
                                        <p:attrNameLst>
                                          <p:attrName>ppt_h</p:attrName>
                                        </p:attrNameLst>
                                      </p:cBhvr>
                                      <p:tavLst>
                                        <p:tav tm="0">
                                          <p:val>
                                            <p:strVal val="#ppt_h"/>
                                          </p:val>
                                        </p:tav>
                                        <p:tav tm="100000">
                                          <p:val>
                                            <p:strVal val="#ppt_h"/>
                                          </p:val>
                                        </p:tav>
                                      </p:tavLst>
                                    </p:anim>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4"/>
          <p:cNvGrpSpPr>
            <a:grpSpLocks/>
          </p:cNvGrpSpPr>
          <p:nvPr/>
        </p:nvGrpSpPr>
        <p:grpSpPr bwMode="auto">
          <a:xfrm>
            <a:off x="553641" y="1993900"/>
            <a:ext cx="8053135" cy="4356755"/>
            <a:chOff x="56" y="1006"/>
            <a:chExt cx="5634" cy="3048"/>
          </a:xfrm>
          <a:solidFill>
            <a:schemeClr val="bg1">
              <a:lumMod val="85000"/>
            </a:schemeClr>
          </a:solidFill>
        </p:grpSpPr>
        <p:sp>
          <p:nvSpPr>
            <p:cNvPr id="8" name="Freeform 7"/>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defRPr/>
              </a:pPr>
              <a:endParaRPr lang="en-GB" sz="1350" dirty="0">
                <a:latin typeface="Calibri" charset="0"/>
                <a:ea typeface="ＭＳ Ｐゴシック" charset="0"/>
                <a:cs typeface="ＭＳ Ｐゴシック" charset="0"/>
              </a:endParaRPr>
            </a:p>
          </p:txBody>
        </p:sp>
        <p:sp>
          <p:nvSpPr>
            <p:cNvPr id="9"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GB" sz="1350" dirty="0">
                <a:latin typeface="Calibri" charset="0"/>
                <a:ea typeface="ＭＳ Ｐゴシック" charset="0"/>
                <a:cs typeface="ＭＳ Ｐゴシック" charset="0"/>
              </a:endParaRPr>
            </a:p>
          </p:txBody>
        </p:sp>
        <p:sp>
          <p:nvSpPr>
            <p:cNvPr id="10"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defRPr/>
              </a:pPr>
              <a:endParaRPr lang="en-GB" sz="1350" dirty="0">
                <a:latin typeface="Calibri" charset="0"/>
                <a:ea typeface="ＭＳ Ｐゴシック" charset="0"/>
                <a:cs typeface="ＭＳ Ｐゴシック" charset="0"/>
              </a:endParaRPr>
            </a:p>
          </p:txBody>
        </p:sp>
      </p:grpSp>
      <p:sp>
        <p:nvSpPr>
          <p:cNvPr id="52" name="TextBox 51"/>
          <p:cNvSpPr txBox="1">
            <a:spLocks noChangeArrowheads="1"/>
          </p:cNvSpPr>
          <p:nvPr/>
        </p:nvSpPr>
        <p:spPr bwMode="auto">
          <a:xfrm>
            <a:off x="484982" y="1162424"/>
            <a:ext cx="8190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000">
                <a:solidFill>
                  <a:schemeClr val="tx1"/>
                </a:solidFill>
                <a:latin typeface="Verdana" panose="020B0604030504040204" pitchFamily="34" charset="0"/>
                <a:ea typeface="MS PGothic" panose="020B0600070205080204" pitchFamily="34" charset="-128"/>
                <a:cs typeface="Verdana" panose="020B0604030504040204" pitchFamily="34" charset="0"/>
              </a:defRPr>
            </a:lvl1pPr>
            <a:lvl2pPr marL="742950" indent="-285750" eaLnBrk="0" hangingPunct="0">
              <a:lnSpc>
                <a:spcPct val="90000"/>
              </a:lnSpc>
              <a:spcBef>
                <a:spcPts val="500"/>
              </a:spcBef>
              <a:buFont typeface="Arial" panose="020B0604020202020204" pitchFamily="34" charset="0"/>
              <a:buChar char="•"/>
              <a:defRPr>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eaLnBrk="0" hangingPunct="0">
              <a:lnSpc>
                <a:spcPct val="90000"/>
              </a:lnSpc>
              <a:spcBef>
                <a:spcPts val="500"/>
              </a:spcBef>
              <a:buFont typeface="Arial" panose="020B0604020202020204" pitchFamily="34" charset="0"/>
              <a:buChar char="•"/>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eaLnBrk="0" hangingPunct="0">
              <a:lnSpc>
                <a:spcPct val="90000"/>
              </a:lnSpc>
              <a:spcBef>
                <a:spcPts val="500"/>
              </a:spcBef>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eaLnBrk="0" hangingPunct="0">
              <a:lnSpc>
                <a:spcPct val="90000"/>
              </a:lnSpc>
              <a:spcBef>
                <a:spcPts val="500"/>
              </a:spcBef>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9pPr>
          </a:lstStyle>
          <a:p>
            <a:pPr eaLnBrk="1" hangingPunct="1">
              <a:lnSpc>
                <a:spcPct val="100000"/>
              </a:lnSpc>
              <a:spcBef>
                <a:spcPct val="0"/>
              </a:spcBef>
              <a:buNone/>
            </a:pPr>
            <a:r>
              <a:rPr lang="en-GB" dirty="0">
                <a:solidFill>
                  <a:srgbClr val="005682"/>
                </a:solidFill>
                <a:latin typeface="Arial" panose="020B0604020202020204" pitchFamily="34" charset="0"/>
                <a:ea typeface="+mn-ea"/>
                <a:cs typeface="Arial" panose="020B0604020202020204" pitchFamily="34" charset="0"/>
              </a:rPr>
              <a:t>Promotes ETS tests, build and strengthen relations with educational and assessment leaders in Europe and to offer customised assessments.</a:t>
            </a:r>
            <a:endParaRPr lang="fr-FR" altLang="fr-FR" dirty="0">
              <a:solidFill>
                <a:srgbClr val="005682"/>
              </a:solidFill>
              <a:latin typeface="Arial" panose="020B0604020202020204" pitchFamily="34" charset="0"/>
              <a:ea typeface="+mn-ea"/>
              <a:cs typeface="Arial" panose="020B0604020202020204" pitchFamily="34" charset="0"/>
            </a:endParaRPr>
          </a:p>
        </p:txBody>
      </p:sp>
      <p:sp>
        <p:nvSpPr>
          <p:cNvPr id="9229" name="Titre 4"/>
          <p:cNvSpPr>
            <a:spLocks noGrp="1"/>
          </p:cNvSpPr>
          <p:nvPr>
            <p:ph type="title"/>
          </p:nvPr>
        </p:nvSpPr>
        <p:spPr/>
        <p:txBody>
          <a:bodyPr/>
          <a:lstStyle/>
          <a:p>
            <a:r>
              <a:rPr lang="fr-FR" altLang="fr-FR" dirty="0" smtClean="0"/>
              <a:t>ETS Global</a:t>
            </a:r>
          </a:p>
        </p:txBody>
      </p:sp>
      <p:grpSp>
        <p:nvGrpSpPr>
          <p:cNvPr id="42" name="Group 11"/>
          <p:cNvGrpSpPr>
            <a:grpSpLocks/>
          </p:cNvGrpSpPr>
          <p:nvPr/>
        </p:nvGrpSpPr>
        <p:grpSpPr bwMode="auto">
          <a:xfrm>
            <a:off x="2563020" y="3775075"/>
            <a:ext cx="1262541" cy="780752"/>
            <a:chOff x="4038600" y="2916164"/>
            <a:chExt cx="1262541" cy="780808"/>
          </a:xfrm>
        </p:grpSpPr>
        <p:grpSp>
          <p:nvGrpSpPr>
            <p:cNvPr id="43" name="Group 12"/>
            <p:cNvGrpSpPr>
              <a:grpSpLocks/>
            </p:cNvGrpSpPr>
            <p:nvPr/>
          </p:nvGrpSpPr>
          <p:grpSpPr bwMode="auto">
            <a:xfrm>
              <a:off x="4038600" y="2916164"/>
              <a:ext cx="174116" cy="174114"/>
              <a:chOff x="4148998" y="3315971"/>
              <a:chExt cx="174116" cy="174114"/>
            </a:xfrm>
          </p:grpSpPr>
          <p:sp>
            <p:nvSpPr>
              <p:cNvPr id="56" name="Oval 46"/>
              <p:cNvSpPr/>
              <p:nvPr/>
            </p:nvSpPr>
            <p:spPr>
              <a:xfrm>
                <a:off x="4148998" y="3315971"/>
                <a:ext cx="174625" cy="17463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7" name="Oval 57"/>
              <p:cNvSpPr/>
              <p:nvPr/>
            </p:nvSpPr>
            <p:spPr>
              <a:xfrm>
                <a:off x="4175986" y="3342960"/>
                <a:ext cx="120650" cy="120659"/>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50" name="Group 5"/>
            <p:cNvGrpSpPr>
              <a:grpSpLocks/>
            </p:cNvGrpSpPr>
            <p:nvPr/>
          </p:nvGrpSpPr>
          <p:grpSpPr bwMode="auto">
            <a:xfrm>
              <a:off x="4158777" y="3082863"/>
              <a:ext cx="1142364" cy="614109"/>
              <a:chOff x="4158777" y="3082863"/>
              <a:chExt cx="1142364" cy="614109"/>
            </a:xfrm>
          </p:grpSpPr>
          <p:sp>
            <p:nvSpPr>
              <p:cNvPr id="54" name="Right Triangle 70"/>
              <p:cNvSpPr/>
              <p:nvPr/>
            </p:nvSpPr>
            <p:spPr>
              <a:xfrm>
                <a:off x="4159250" y="3082863"/>
                <a:ext cx="227013" cy="225441"/>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5" name="TextBox 71"/>
              <p:cNvSpPr txBox="1"/>
              <p:nvPr/>
            </p:nvSpPr>
            <p:spPr>
              <a:xfrm>
                <a:off x="4158777" y="3235274"/>
                <a:ext cx="1142364" cy="461698"/>
              </a:xfrm>
              <a:prstGeom prst="rect">
                <a:avLst/>
              </a:prstGeom>
              <a:solidFill>
                <a:schemeClr val="accent5">
                  <a:lumMod val="50000"/>
                </a:schemeClr>
              </a:solidFill>
            </p:spPr>
            <p:txBody>
              <a:bodyPr wrap="none">
                <a:spAutoFit/>
              </a:bodyPr>
              <a:lstStyle/>
              <a:p>
                <a:pPr algn="ctr" fontAlgn="auto">
                  <a:spcBef>
                    <a:spcPts val="0"/>
                  </a:spcBef>
                  <a:spcAft>
                    <a:spcPts val="0"/>
                  </a:spcAft>
                  <a:defRPr/>
                </a:pPr>
                <a:r>
                  <a:rPr lang="en-US" sz="1200" b="1" dirty="0" smtClean="0">
                    <a:solidFill>
                      <a:schemeClr val="bg1"/>
                    </a:solidFill>
                    <a:latin typeface="+mn-lt"/>
                    <a:cs typeface="+mn-cs"/>
                  </a:rPr>
                  <a:t>USA, Princeton</a:t>
                </a:r>
              </a:p>
              <a:p>
                <a:pPr algn="ctr" fontAlgn="auto">
                  <a:spcBef>
                    <a:spcPts val="0"/>
                  </a:spcBef>
                  <a:spcAft>
                    <a:spcPts val="0"/>
                  </a:spcAft>
                  <a:defRPr/>
                </a:pPr>
                <a:r>
                  <a:rPr lang="en-US" sz="1200" b="1" dirty="0" smtClean="0">
                    <a:solidFill>
                      <a:schemeClr val="bg1"/>
                    </a:solidFill>
                    <a:latin typeface="+mn-lt"/>
                    <a:cs typeface="+mn-cs"/>
                  </a:rPr>
                  <a:t>ETS HQ</a:t>
                </a:r>
                <a:endParaRPr lang="en-US" sz="1100" b="1" dirty="0">
                  <a:solidFill>
                    <a:schemeClr val="bg1"/>
                  </a:solidFill>
                  <a:latin typeface="Lato" pitchFamily="34" charset="0"/>
                </a:endParaRPr>
              </a:p>
            </p:txBody>
          </p:sp>
        </p:grpSp>
      </p:grpSp>
      <p:grpSp>
        <p:nvGrpSpPr>
          <p:cNvPr id="58" name="Group 6"/>
          <p:cNvGrpSpPr>
            <a:grpSpLocks/>
          </p:cNvGrpSpPr>
          <p:nvPr/>
        </p:nvGrpSpPr>
        <p:grpSpPr bwMode="auto">
          <a:xfrm>
            <a:off x="3825560" y="3198019"/>
            <a:ext cx="785730" cy="573087"/>
            <a:chOff x="2643719" y="2303482"/>
            <a:chExt cx="785281" cy="573068"/>
          </a:xfrm>
        </p:grpSpPr>
        <p:grpSp>
          <p:nvGrpSpPr>
            <p:cNvPr id="59" name="Group 96"/>
            <p:cNvGrpSpPr>
              <a:grpSpLocks/>
            </p:cNvGrpSpPr>
            <p:nvPr/>
          </p:nvGrpSpPr>
          <p:grpSpPr bwMode="auto">
            <a:xfrm>
              <a:off x="3254884" y="2702436"/>
              <a:ext cx="174116" cy="174114"/>
              <a:chOff x="4148998" y="3315971"/>
              <a:chExt cx="174116" cy="174114"/>
            </a:xfrm>
          </p:grpSpPr>
          <p:sp>
            <p:nvSpPr>
              <p:cNvPr id="65" name="Oval 97"/>
              <p:cNvSpPr/>
              <p:nvPr/>
            </p:nvSpPr>
            <p:spPr>
              <a:xfrm>
                <a:off x="4148588" y="3315466"/>
                <a:ext cx="174526" cy="174619"/>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6" name="Oval 98"/>
              <p:cNvSpPr/>
              <p:nvPr/>
            </p:nvSpPr>
            <p:spPr>
              <a:xfrm>
                <a:off x="4175561" y="3342453"/>
                <a:ext cx="120581" cy="12064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0" name="Group 2"/>
            <p:cNvGrpSpPr>
              <a:grpSpLocks/>
            </p:cNvGrpSpPr>
            <p:nvPr/>
          </p:nvGrpSpPr>
          <p:grpSpPr bwMode="auto">
            <a:xfrm>
              <a:off x="2643719" y="2303482"/>
              <a:ext cx="720230" cy="382574"/>
              <a:chOff x="2643719" y="2303482"/>
              <a:chExt cx="720230" cy="382574"/>
            </a:xfrm>
          </p:grpSpPr>
          <p:sp>
            <p:nvSpPr>
              <p:cNvPr id="61" name="TextBox 101"/>
              <p:cNvSpPr txBox="1"/>
              <p:nvPr/>
            </p:nvSpPr>
            <p:spPr>
              <a:xfrm>
                <a:off x="2643719" y="2303482"/>
                <a:ext cx="720230" cy="276216"/>
              </a:xfrm>
              <a:prstGeom prst="rect">
                <a:avLst/>
              </a:prstGeom>
              <a:solidFill>
                <a:schemeClr val="accent5">
                  <a:lumMod val="60000"/>
                  <a:lumOff val="40000"/>
                </a:schemeClr>
              </a:solidFill>
            </p:spPr>
            <p:txBody>
              <a:bodyPr wrap="square">
                <a:spAutoFit/>
              </a:bodyPr>
              <a:lstStyle/>
              <a:p>
                <a:pPr algn="ctr" fontAlgn="auto">
                  <a:spcBef>
                    <a:spcPts val="0"/>
                  </a:spcBef>
                  <a:spcAft>
                    <a:spcPts val="0"/>
                  </a:spcAft>
                  <a:defRPr/>
                </a:pPr>
                <a:r>
                  <a:rPr lang="en-US" sz="1200" b="1" dirty="0" smtClean="0">
                    <a:solidFill>
                      <a:schemeClr val="bg1"/>
                    </a:solidFill>
                    <a:latin typeface="+mn-lt"/>
                    <a:cs typeface="+mn-cs"/>
                  </a:rPr>
                  <a:t>France</a:t>
                </a:r>
                <a:endParaRPr lang="en-US" sz="1100" b="1" dirty="0">
                  <a:solidFill>
                    <a:schemeClr val="bg1"/>
                  </a:solidFill>
                  <a:latin typeface="Lato" pitchFamily="34" charset="0"/>
                </a:endParaRPr>
              </a:p>
            </p:txBody>
          </p:sp>
          <p:sp>
            <p:nvSpPr>
              <p:cNvPr id="63" name="Right Triangle 100"/>
              <p:cNvSpPr/>
              <p:nvPr/>
            </p:nvSpPr>
            <p:spPr>
              <a:xfrm rot="10800000">
                <a:off x="3228553" y="2538424"/>
                <a:ext cx="133274" cy="147632"/>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67" name="Group 11"/>
          <p:cNvGrpSpPr>
            <a:grpSpLocks/>
          </p:cNvGrpSpPr>
          <p:nvPr/>
        </p:nvGrpSpPr>
        <p:grpSpPr bwMode="auto">
          <a:xfrm>
            <a:off x="6986595" y="4141488"/>
            <a:ext cx="751299" cy="596086"/>
            <a:chOff x="4038600" y="2916164"/>
            <a:chExt cx="751299" cy="596129"/>
          </a:xfrm>
        </p:grpSpPr>
        <p:grpSp>
          <p:nvGrpSpPr>
            <p:cNvPr id="68" name="Group 12"/>
            <p:cNvGrpSpPr>
              <a:grpSpLocks/>
            </p:cNvGrpSpPr>
            <p:nvPr/>
          </p:nvGrpSpPr>
          <p:grpSpPr bwMode="auto">
            <a:xfrm>
              <a:off x="4038600" y="2916164"/>
              <a:ext cx="174116" cy="174114"/>
              <a:chOff x="4148998" y="3315971"/>
              <a:chExt cx="174116" cy="174114"/>
            </a:xfrm>
          </p:grpSpPr>
          <p:sp>
            <p:nvSpPr>
              <p:cNvPr id="72" name="Oval 46"/>
              <p:cNvSpPr/>
              <p:nvPr/>
            </p:nvSpPr>
            <p:spPr>
              <a:xfrm>
                <a:off x="4148998" y="3315971"/>
                <a:ext cx="174625" cy="17463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3" name="Oval 57"/>
              <p:cNvSpPr/>
              <p:nvPr/>
            </p:nvSpPr>
            <p:spPr>
              <a:xfrm>
                <a:off x="4175986" y="3342960"/>
                <a:ext cx="120650" cy="12065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69" name="Group 5"/>
            <p:cNvGrpSpPr>
              <a:grpSpLocks/>
            </p:cNvGrpSpPr>
            <p:nvPr/>
          </p:nvGrpSpPr>
          <p:grpSpPr bwMode="auto">
            <a:xfrm>
              <a:off x="4161212" y="3082863"/>
              <a:ext cx="628687" cy="429430"/>
              <a:chOff x="4161212" y="3082863"/>
              <a:chExt cx="628687" cy="429430"/>
            </a:xfrm>
          </p:grpSpPr>
          <p:sp>
            <p:nvSpPr>
              <p:cNvPr id="70" name="Right Triangle 70"/>
              <p:cNvSpPr/>
              <p:nvPr/>
            </p:nvSpPr>
            <p:spPr>
              <a:xfrm>
                <a:off x="4162268" y="3082863"/>
                <a:ext cx="227013" cy="225441"/>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 name="TextBox 71"/>
              <p:cNvSpPr txBox="1"/>
              <p:nvPr/>
            </p:nvSpPr>
            <p:spPr>
              <a:xfrm>
                <a:off x="4161212" y="3235274"/>
                <a:ext cx="628687" cy="277019"/>
              </a:xfrm>
              <a:prstGeom prst="rect">
                <a:avLst/>
              </a:prstGeom>
              <a:solidFill>
                <a:schemeClr val="accent5">
                  <a:lumMod val="60000"/>
                  <a:lumOff val="40000"/>
                </a:schemeClr>
              </a:solidFill>
            </p:spPr>
            <p:txBody>
              <a:bodyPr wrap="square">
                <a:spAutoFit/>
              </a:bodyPr>
              <a:lstStyle/>
              <a:p>
                <a:pPr algn="ctr" fontAlgn="auto">
                  <a:spcBef>
                    <a:spcPts val="0"/>
                  </a:spcBef>
                  <a:spcAft>
                    <a:spcPts val="0"/>
                  </a:spcAft>
                  <a:defRPr/>
                </a:pPr>
                <a:r>
                  <a:rPr lang="en-US" sz="1200" b="1" dirty="0" smtClean="0">
                    <a:solidFill>
                      <a:schemeClr val="bg1"/>
                    </a:solidFill>
                    <a:latin typeface="+mn-lt"/>
                    <a:cs typeface="+mn-cs"/>
                  </a:rPr>
                  <a:t>China</a:t>
                </a:r>
                <a:endParaRPr lang="en-US" sz="1100" b="1" dirty="0">
                  <a:solidFill>
                    <a:schemeClr val="bg1"/>
                  </a:solidFill>
                  <a:latin typeface="Lato" pitchFamily="34" charset="0"/>
                </a:endParaRPr>
              </a:p>
            </p:txBody>
          </p:sp>
        </p:grpSp>
      </p:grpSp>
      <p:grpSp>
        <p:nvGrpSpPr>
          <p:cNvPr id="81" name="Group 7"/>
          <p:cNvGrpSpPr>
            <a:grpSpLocks/>
          </p:cNvGrpSpPr>
          <p:nvPr/>
        </p:nvGrpSpPr>
        <p:grpSpPr bwMode="auto">
          <a:xfrm>
            <a:off x="4648796" y="4054353"/>
            <a:ext cx="790575" cy="557212"/>
            <a:chOff x="1202950" y="3700050"/>
            <a:chExt cx="790975" cy="557517"/>
          </a:xfrm>
        </p:grpSpPr>
        <p:grpSp>
          <p:nvGrpSpPr>
            <p:cNvPr id="82" name="Group 76"/>
            <p:cNvGrpSpPr>
              <a:grpSpLocks/>
            </p:cNvGrpSpPr>
            <p:nvPr/>
          </p:nvGrpSpPr>
          <p:grpSpPr bwMode="auto">
            <a:xfrm>
              <a:off x="1819809" y="3700050"/>
              <a:ext cx="174116" cy="174114"/>
              <a:chOff x="4148998" y="3315971"/>
              <a:chExt cx="174116" cy="174114"/>
            </a:xfrm>
          </p:grpSpPr>
          <p:sp>
            <p:nvSpPr>
              <p:cNvPr id="88" name="Oval 77"/>
              <p:cNvSpPr/>
              <p:nvPr/>
            </p:nvSpPr>
            <p:spPr>
              <a:xfrm>
                <a:off x="4148401" y="3315971"/>
                <a:ext cx="174713" cy="174720"/>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9" name="Oval 78"/>
              <p:cNvSpPr/>
              <p:nvPr/>
            </p:nvSpPr>
            <p:spPr>
              <a:xfrm>
                <a:off x="4175402" y="3342973"/>
                <a:ext cx="120711" cy="12071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83" name="Group 1"/>
            <p:cNvGrpSpPr>
              <a:grpSpLocks/>
            </p:cNvGrpSpPr>
            <p:nvPr/>
          </p:nvGrpSpPr>
          <p:grpSpPr bwMode="auto">
            <a:xfrm>
              <a:off x="1202950" y="3873182"/>
              <a:ext cx="695677" cy="384385"/>
              <a:chOff x="1152150" y="3873182"/>
              <a:chExt cx="695677" cy="384385"/>
            </a:xfrm>
          </p:grpSpPr>
          <p:sp>
            <p:nvSpPr>
              <p:cNvPr id="84" name="TextBox 81"/>
              <p:cNvSpPr txBox="1"/>
              <p:nvPr/>
            </p:nvSpPr>
            <p:spPr>
              <a:xfrm>
                <a:off x="1152150" y="3981191"/>
                <a:ext cx="695677" cy="276376"/>
              </a:xfrm>
              <a:prstGeom prst="rect">
                <a:avLst/>
              </a:prstGeom>
              <a:solidFill>
                <a:schemeClr val="accent5">
                  <a:lumMod val="60000"/>
                  <a:lumOff val="40000"/>
                </a:schemeClr>
              </a:solidFill>
            </p:spPr>
            <p:txBody>
              <a:bodyPr>
                <a:spAutoFit/>
              </a:bodyPr>
              <a:lstStyle/>
              <a:p>
                <a:pPr algn="ctr" fontAlgn="auto">
                  <a:spcBef>
                    <a:spcPts val="0"/>
                  </a:spcBef>
                  <a:spcAft>
                    <a:spcPts val="0"/>
                  </a:spcAft>
                  <a:defRPr/>
                </a:pPr>
                <a:r>
                  <a:rPr lang="en-US" sz="1200" b="1" dirty="0" smtClean="0">
                    <a:solidFill>
                      <a:schemeClr val="bg1"/>
                    </a:solidFill>
                    <a:latin typeface="+mn-lt"/>
                    <a:cs typeface="+mn-cs"/>
                  </a:rPr>
                  <a:t>Jordan</a:t>
                </a:r>
                <a:endParaRPr lang="en-US" sz="1100" b="1" dirty="0">
                  <a:solidFill>
                    <a:schemeClr val="bg1"/>
                  </a:solidFill>
                  <a:latin typeface="Lato" pitchFamily="34" charset="0"/>
                </a:endParaRPr>
              </a:p>
            </p:txBody>
          </p:sp>
          <p:sp>
            <p:nvSpPr>
              <p:cNvPr id="86" name="Right Triangle 80"/>
              <p:cNvSpPr/>
              <p:nvPr/>
            </p:nvSpPr>
            <p:spPr>
              <a:xfrm flipH="1">
                <a:off x="1725528" y="3873182"/>
                <a:ext cx="122299" cy="147719"/>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90" name="Group 6"/>
          <p:cNvGrpSpPr>
            <a:grpSpLocks/>
          </p:cNvGrpSpPr>
          <p:nvPr/>
        </p:nvGrpSpPr>
        <p:grpSpPr bwMode="auto">
          <a:xfrm>
            <a:off x="3346608" y="2668975"/>
            <a:ext cx="1385888" cy="792162"/>
            <a:chOff x="2043904" y="2084407"/>
            <a:chExt cx="1385096" cy="792143"/>
          </a:xfrm>
        </p:grpSpPr>
        <p:grpSp>
          <p:nvGrpSpPr>
            <p:cNvPr id="91" name="Group 96"/>
            <p:cNvGrpSpPr>
              <a:grpSpLocks/>
            </p:cNvGrpSpPr>
            <p:nvPr/>
          </p:nvGrpSpPr>
          <p:grpSpPr bwMode="auto">
            <a:xfrm>
              <a:off x="3254884" y="2702436"/>
              <a:ext cx="174116" cy="174114"/>
              <a:chOff x="4148998" y="3315971"/>
              <a:chExt cx="174116" cy="174114"/>
            </a:xfrm>
          </p:grpSpPr>
          <p:sp>
            <p:nvSpPr>
              <p:cNvPr id="95" name="Oval 97"/>
              <p:cNvSpPr/>
              <p:nvPr/>
            </p:nvSpPr>
            <p:spPr>
              <a:xfrm>
                <a:off x="4148588" y="3315466"/>
                <a:ext cx="174526" cy="174619"/>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Oval 98"/>
              <p:cNvSpPr/>
              <p:nvPr/>
            </p:nvSpPr>
            <p:spPr>
              <a:xfrm>
                <a:off x="4175561" y="3342453"/>
                <a:ext cx="120581" cy="1206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92" name="Group 2"/>
            <p:cNvGrpSpPr>
              <a:grpSpLocks/>
            </p:cNvGrpSpPr>
            <p:nvPr/>
          </p:nvGrpSpPr>
          <p:grpSpPr bwMode="auto">
            <a:xfrm>
              <a:off x="2043904" y="2084407"/>
              <a:ext cx="1358124" cy="601649"/>
              <a:chOff x="2043904" y="2084407"/>
              <a:chExt cx="1358124" cy="601649"/>
            </a:xfrm>
          </p:grpSpPr>
          <p:sp>
            <p:nvSpPr>
              <p:cNvPr id="93" name="TextBox 101"/>
              <p:cNvSpPr txBox="1"/>
              <p:nvPr/>
            </p:nvSpPr>
            <p:spPr>
              <a:xfrm>
                <a:off x="2043904" y="2084407"/>
                <a:ext cx="1358124" cy="430876"/>
              </a:xfrm>
              <a:prstGeom prst="rect">
                <a:avLst/>
              </a:prstGeom>
              <a:solidFill>
                <a:schemeClr val="accent2"/>
              </a:solidFill>
            </p:spPr>
            <p:txBody>
              <a:bodyPr wrap="square">
                <a:spAutoFit/>
              </a:bodyPr>
              <a:lstStyle/>
              <a:p>
                <a:pPr algn="ctr" fontAlgn="auto">
                  <a:spcBef>
                    <a:spcPts val="0"/>
                  </a:spcBef>
                  <a:spcAft>
                    <a:spcPts val="0"/>
                  </a:spcAft>
                  <a:defRPr/>
                </a:pPr>
                <a:r>
                  <a:rPr lang="en-US" sz="1100" b="1" dirty="0" smtClean="0">
                    <a:solidFill>
                      <a:schemeClr val="bg1"/>
                    </a:solidFill>
                  </a:rPr>
                  <a:t>The Netherlands</a:t>
                </a:r>
              </a:p>
              <a:p>
                <a:pPr algn="ctr" fontAlgn="auto">
                  <a:spcBef>
                    <a:spcPts val="0"/>
                  </a:spcBef>
                  <a:spcAft>
                    <a:spcPts val="0"/>
                  </a:spcAft>
                  <a:defRPr/>
                </a:pPr>
                <a:r>
                  <a:rPr lang="en-US" sz="1100" b="1" dirty="0" smtClean="0">
                    <a:solidFill>
                      <a:schemeClr val="bg1"/>
                    </a:solidFill>
                  </a:rPr>
                  <a:t>ETS Global HQ</a:t>
                </a:r>
                <a:endParaRPr lang="en-US" sz="1100" b="1" dirty="0">
                  <a:solidFill>
                    <a:schemeClr val="bg1"/>
                  </a:solidFill>
                  <a:latin typeface="Lato" pitchFamily="34" charset="0"/>
                </a:endParaRPr>
              </a:p>
            </p:txBody>
          </p:sp>
          <p:sp>
            <p:nvSpPr>
              <p:cNvPr id="94" name="Right Triangle 100"/>
              <p:cNvSpPr/>
              <p:nvPr/>
            </p:nvSpPr>
            <p:spPr>
              <a:xfrm rot="10800000">
                <a:off x="3221313" y="2538424"/>
                <a:ext cx="133274" cy="14763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97" name="Group 6"/>
          <p:cNvGrpSpPr>
            <a:grpSpLocks/>
          </p:cNvGrpSpPr>
          <p:nvPr/>
        </p:nvGrpSpPr>
        <p:grpSpPr bwMode="auto">
          <a:xfrm>
            <a:off x="4864103" y="3065057"/>
            <a:ext cx="901698" cy="573086"/>
            <a:chOff x="3254884" y="2303483"/>
            <a:chExt cx="901185" cy="573067"/>
          </a:xfrm>
        </p:grpSpPr>
        <p:grpSp>
          <p:nvGrpSpPr>
            <p:cNvPr id="98" name="Group 96"/>
            <p:cNvGrpSpPr>
              <a:grpSpLocks/>
            </p:cNvGrpSpPr>
            <p:nvPr/>
          </p:nvGrpSpPr>
          <p:grpSpPr bwMode="auto">
            <a:xfrm>
              <a:off x="3254884" y="2702436"/>
              <a:ext cx="174116" cy="174114"/>
              <a:chOff x="4148998" y="3315971"/>
              <a:chExt cx="174116" cy="174114"/>
            </a:xfrm>
          </p:grpSpPr>
          <p:sp>
            <p:nvSpPr>
              <p:cNvPr id="102" name="Oval 97"/>
              <p:cNvSpPr/>
              <p:nvPr/>
            </p:nvSpPr>
            <p:spPr>
              <a:xfrm>
                <a:off x="4148588" y="3315466"/>
                <a:ext cx="174526" cy="174619"/>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 name="Oval 98"/>
              <p:cNvSpPr/>
              <p:nvPr/>
            </p:nvSpPr>
            <p:spPr>
              <a:xfrm>
                <a:off x="4175561" y="3342453"/>
                <a:ext cx="120581" cy="12064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99" name="Group 2"/>
            <p:cNvGrpSpPr>
              <a:grpSpLocks/>
            </p:cNvGrpSpPr>
            <p:nvPr/>
          </p:nvGrpSpPr>
          <p:grpSpPr bwMode="auto">
            <a:xfrm>
              <a:off x="3358188" y="2303483"/>
              <a:ext cx="797881" cy="425434"/>
              <a:chOff x="3358188" y="2303483"/>
              <a:chExt cx="797881" cy="425434"/>
            </a:xfrm>
          </p:grpSpPr>
          <p:sp>
            <p:nvSpPr>
              <p:cNvPr id="100" name="TextBox 101"/>
              <p:cNvSpPr txBox="1"/>
              <p:nvPr/>
            </p:nvSpPr>
            <p:spPr>
              <a:xfrm>
                <a:off x="3359225" y="2303483"/>
                <a:ext cx="796844" cy="276990"/>
              </a:xfrm>
              <a:prstGeom prst="rect">
                <a:avLst/>
              </a:prstGeom>
              <a:solidFill>
                <a:schemeClr val="accent5">
                  <a:lumMod val="60000"/>
                  <a:lumOff val="40000"/>
                </a:schemeClr>
              </a:solidFill>
            </p:spPr>
            <p:txBody>
              <a:bodyPr wrap="square">
                <a:spAutoFit/>
              </a:bodyPr>
              <a:lstStyle/>
              <a:p>
                <a:pPr algn="ctr" fontAlgn="auto">
                  <a:spcBef>
                    <a:spcPts val="0"/>
                  </a:spcBef>
                  <a:spcAft>
                    <a:spcPts val="0"/>
                  </a:spcAft>
                  <a:defRPr/>
                </a:pPr>
                <a:r>
                  <a:rPr lang="en-US" sz="1200" b="1" dirty="0" smtClean="0">
                    <a:solidFill>
                      <a:schemeClr val="bg1"/>
                    </a:solidFill>
                    <a:latin typeface="+mn-lt"/>
                    <a:cs typeface="+mn-cs"/>
                  </a:rPr>
                  <a:t>Poland</a:t>
                </a:r>
                <a:endParaRPr lang="en-US" sz="1100" b="1" dirty="0">
                  <a:solidFill>
                    <a:schemeClr val="bg1"/>
                  </a:solidFill>
                  <a:latin typeface="Lato" pitchFamily="34" charset="0"/>
                </a:endParaRPr>
              </a:p>
            </p:txBody>
          </p:sp>
          <p:sp>
            <p:nvSpPr>
              <p:cNvPr id="101" name="Right Triangle 100"/>
              <p:cNvSpPr/>
              <p:nvPr/>
            </p:nvSpPr>
            <p:spPr>
              <a:xfrm rot="10800000" flipH="1">
                <a:off x="3358188" y="2538423"/>
                <a:ext cx="146407" cy="190494"/>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104" name="Group 6"/>
          <p:cNvGrpSpPr>
            <a:grpSpLocks/>
          </p:cNvGrpSpPr>
          <p:nvPr/>
        </p:nvGrpSpPr>
        <p:grpSpPr bwMode="auto">
          <a:xfrm>
            <a:off x="5145889" y="3387726"/>
            <a:ext cx="848510" cy="573086"/>
            <a:chOff x="3254884" y="2303483"/>
            <a:chExt cx="848028" cy="573067"/>
          </a:xfrm>
        </p:grpSpPr>
        <p:grpSp>
          <p:nvGrpSpPr>
            <p:cNvPr id="105" name="Group 96"/>
            <p:cNvGrpSpPr>
              <a:grpSpLocks/>
            </p:cNvGrpSpPr>
            <p:nvPr/>
          </p:nvGrpSpPr>
          <p:grpSpPr bwMode="auto">
            <a:xfrm>
              <a:off x="3254884" y="2702436"/>
              <a:ext cx="174116" cy="174114"/>
              <a:chOff x="4148998" y="3315971"/>
              <a:chExt cx="174116" cy="174114"/>
            </a:xfrm>
          </p:grpSpPr>
          <p:sp>
            <p:nvSpPr>
              <p:cNvPr id="109" name="Oval 97"/>
              <p:cNvSpPr/>
              <p:nvPr/>
            </p:nvSpPr>
            <p:spPr>
              <a:xfrm>
                <a:off x="4148588" y="3315466"/>
                <a:ext cx="174526" cy="174619"/>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0" name="Oval 98"/>
              <p:cNvSpPr/>
              <p:nvPr/>
            </p:nvSpPr>
            <p:spPr>
              <a:xfrm>
                <a:off x="4175561" y="3342453"/>
                <a:ext cx="120581" cy="12064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06" name="Group 2"/>
            <p:cNvGrpSpPr>
              <a:grpSpLocks/>
            </p:cNvGrpSpPr>
            <p:nvPr/>
          </p:nvGrpSpPr>
          <p:grpSpPr bwMode="auto">
            <a:xfrm>
              <a:off x="3358919" y="2303483"/>
              <a:ext cx="743993" cy="428452"/>
              <a:chOff x="3358919" y="2303483"/>
              <a:chExt cx="743993" cy="428452"/>
            </a:xfrm>
          </p:grpSpPr>
          <p:sp>
            <p:nvSpPr>
              <p:cNvPr id="107" name="TextBox 101"/>
              <p:cNvSpPr txBox="1"/>
              <p:nvPr/>
            </p:nvSpPr>
            <p:spPr>
              <a:xfrm>
                <a:off x="3359224" y="2303483"/>
                <a:ext cx="743688" cy="276990"/>
              </a:xfrm>
              <a:prstGeom prst="rect">
                <a:avLst/>
              </a:prstGeom>
              <a:solidFill>
                <a:schemeClr val="accent5">
                  <a:lumMod val="60000"/>
                  <a:lumOff val="40000"/>
                </a:schemeClr>
              </a:solidFill>
            </p:spPr>
            <p:txBody>
              <a:bodyPr wrap="square">
                <a:spAutoFit/>
              </a:bodyPr>
              <a:lstStyle/>
              <a:p>
                <a:pPr algn="ctr" fontAlgn="auto">
                  <a:spcBef>
                    <a:spcPts val="0"/>
                  </a:spcBef>
                  <a:spcAft>
                    <a:spcPts val="0"/>
                  </a:spcAft>
                  <a:defRPr/>
                </a:pPr>
                <a:r>
                  <a:rPr lang="en-US" sz="1200" b="1" dirty="0" smtClean="0">
                    <a:solidFill>
                      <a:schemeClr val="bg1"/>
                    </a:solidFill>
                    <a:latin typeface="+mn-lt"/>
                    <a:cs typeface="+mn-cs"/>
                  </a:rPr>
                  <a:t>Turkey</a:t>
                </a:r>
                <a:endParaRPr lang="en-US" sz="1100" b="1" dirty="0">
                  <a:solidFill>
                    <a:schemeClr val="bg1"/>
                  </a:solidFill>
                  <a:latin typeface="Lato" pitchFamily="34" charset="0"/>
                </a:endParaRPr>
              </a:p>
            </p:txBody>
          </p:sp>
          <p:sp>
            <p:nvSpPr>
              <p:cNvPr id="108" name="Right Triangle 100"/>
              <p:cNvSpPr/>
              <p:nvPr/>
            </p:nvSpPr>
            <p:spPr>
              <a:xfrm rot="10800000" flipH="1">
                <a:off x="3358919" y="2541441"/>
                <a:ext cx="146407" cy="190494"/>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111" name="Group 6"/>
          <p:cNvGrpSpPr>
            <a:grpSpLocks/>
          </p:cNvGrpSpPr>
          <p:nvPr/>
        </p:nvGrpSpPr>
        <p:grpSpPr bwMode="auto">
          <a:xfrm>
            <a:off x="7407202" y="3530580"/>
            <a:ext cx="787891" cy="573087"/>
            <a:chOff x="3254884" y="2303482"/>
            <a:chExt cx="787443" cy="573068"/>
          </a:xfrm>
        </p:grpSpPr>
        <p:grpSp>
          <p:nvGrpSpPr>
            <p:cNvPr id="112" name="Group 96"/>
            <p:cNvGrpSpPr>
              <a:grpSpLocks/>
            </p:cNvGrpSpPr>
            <p:nvPr/>
          </p:nvGrpSpPr>
          <p:grpSpPr bwMode="auto">
            <a:xfrm>
              <a:off x="3254884" y="2702436"/>
              <a:ext cx="174116" cy="174114"/>
              <a:chOff x="4148998" y="3315971"/>
              <a:chExt cx="174116" cy="174114"/>
            </a:xfrm>
          </p:grpSpPr>
          <p:sp>
            <p:nvSpPr>
              <p:cNvPr id="116" name="Oval 97"/>
              <p:cNvSpPr/>
              <p:nvPr/>
            </p:nvSpPr>
            <p:spPr>
              <a:xfrm>
                <a:off x="4148588" y="3315466"/>
                <a:ext cx="174526" cy="174619"/>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7" name="Oval 98"/>
              <p:cNvSpPr/>
              <p:nvPr/>
            </p:nvSpPr>
            <p:spPr>
              <a:xfrm>
                <a:off x="4175561" y="3342453"/>
                <a:ext cx="120581" cy="12064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nvGrpSpPr>
            <p:cNvPr id="113" name="Group 2"/>
            <p:cNvGrpSpPr>
              <a:grpSpLocks/>
            </p:cNvGrpSpPr>
            <p:nvPr/>
          </p:nvGrpSpPr>
          <p:grpSpPr bwMode="auto">
            <a:xfrm>
              <a:off x="3348939" y="2303482"/>
              <a:ext cx="693388" cy="425435"/>
              <a:chOff x="3348939" y="2303482"/>
              <a:chExt cx="693388" cy="425435"/>
            </a:xfrm>
          </p:grpSpPr>
          <p:sp>
            <p:nvSpPr>
              <p:cNvPr id="114" name="TextBox 101"/>
              <p:cNvSpPr txBox="1"/>
              <p:nvPr/>
            </p:nvSpPr>
            <p:spPr>
              <a:xfrm>
                <a:off x="3349706" y="2303482"/>
                <a:ext cx="692621" cy="276990"/>
              </a:xfrm>
              <a:prstGeom prst="rect">
                <a:avLst/>
              </a:prstGeom>
              <a:solidFill>
                <a:schemeClr val="accent5">
                  <a:lumMod val="60000"/>
                  <a:lumOff val="40000"/>
                </a:schemeClr>
              </a:solidFill>
            </p:spPr>
            <p:txBody>
              <a:bodyPr wrap="square">
                <a:spAutoFit/>
              </a:bodyPr>
              <a:lstStyle/>
              <a:p>
                <a:pPr algn="ctr" fontAlgn="auto">
                  <a:spcBef>
                    <a:spcPts val="0"/>
                  </a:spcBef>
                  <a:spcAft>
                    <a:spcPts val="0"/>
                  </a:spcAft>
                  <a:defRPr/>
                </a:pPr>
                <a:r>
                  <a:rPr lang="en-US" sz="1200" b="1" dirty="0" smtClean="0">
                    <a:solidFill>
                      <a:schemeClr val="bg1"/>
                    </a:solidFill>
                    <a:latin typeface="+mn-lt"/>
                    <a:cs typeface="+mn-cs"/>
                  </a:rPr>
                  <a:t>Korea</a:t>
                </a:r>
                <a:endParaRPr lang="en-US" sz="1100" b="1" dirty="0">
                  <a:solidFill>
                    <a:schemeClr val="bg1"/>
                  </a:solidFill>
                  <a:latin typeface="Lato" pitchFamily="34" charset="0"/>
                </a:endParaRPr>
              </a:p>
            </p:txBody>
          </p:sp>
          <p:sp>
            <p:nvSpPr>
              <p:cNvPr id="115" name="Right Triangle 100"/>
              <p:cNvSpPr/>
              <p:nvPr/>
            </p:nvSpPr>
            <p:spPr>
              <a:xfrm rot="10800000" flipH="1">
                <a:off x="3348939" y="2538423"/>
                <a:ext cx="146407" cy="190494"/>
              </a:xfrm>
              <a:prstGeom prst="r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spTree>
    <p:extLst>
      <p:ext uri="{BB962C8B-B14F-4D97-AF65-F5344CB8AC3E}">
        <p14:creationId xmlns:p14="http://schemas.microsoft.com/office/powerpoint/2010/main" val="37110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fade">
                                      <p:cBhvr>
                                        <p:cTn id="19" dur="500"/>
                                        <p:tgtEl>
                                          <p:spTgt spid="90"/>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500"/>
                                        <p:tgtEl>
                                          <p:spTgt spid="67"/>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500"/>
                                        <p:tgtEl>
                                          <p:spTgt spid="97"/>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500"/>
                                        <p:tgtEl>
                                          <p:spTgt spid="104"/>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68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1533905"/>
            <a:ext cx="7035800" cy="3876295"/>
          </a:xfrm>
          <a:solidFill>
            <a:srgbClr val="005682"/>
          </a:solidFill>
        </p:spPr>
        <p:txBody>
          <a:bodyPr/>
          <a:lstStyle/>
          <a:p>
            <a:r>
              <a:rPr lang="en-US" altLang="en-US" sz="4000" dirty="0" smtClean="0"/>
              <a:t>English-language proficiency assessment for the workplace: skills and score descriptors</a:t>
            </a:r>
            <a:r>
              <a:rPr lang="en-US" sz="4000" dirty="0">
                <a:solidFill>
                  <a:srgbClr val="00B0F0"/>
                </a:solidFill>
                <a:latin typeface="Lato"/>
              </a:rPr>
              <a:t/>
            </a:r>
            <a:br>
              <a:rPr lang="en-US" sz="4000" dirty="0">
                <a:solidFill>
                  <a:srgbClr val="00B0F0"/>
                </a:solidFill>
                <a:latin typeface="Lato"/>
              </a:rPr>
            </a:br>
            <a:r>
              <a:rPr lang="en-US" altLang="en-US" sz="4000" dirty="0" smtClean="0"/>
              <a:t> </a:t>
            </a:r>
            <a:endParaRPr lang="en-GB" sz="4000" dirty="0">
              <a:ea typeface="Verdana" panose="020B0604030504040204" pitchFamily="34" charset="0"/>
              <a:cs typeface="Verdana" panose="020B0604030504040204" pitchFamily="34" charset="0"/>
            </a:endParaRPr>
          </a:p>
        </p:txBody>
      </p:sp>
      <p:sp>
        <p:nvSpPr>
          <p:cNvPr id="5" name="Footer Placeholder 1"/>
          <p:cNvSpPr txBox="1">
            <a:spLocks/>
          </p:cNvSpPr>
          <p:nvPr/>
        </p:nvSpPr>
        <p:spPr>
          <a:xfrm>
            <a:off x="365758" y="6270134"/>
            <a:ext cx="7313945" cy="365125"/>
          </a:xfrm>
          <a:prstGeom prst="rect">
            <a:avLst/>
          </a:prstGeom>
        </p:spPr>
        <p:txBody>
          <a:bodyPr vert="horz" lIns="91440" tIns="45720" rIns="91440" bIns="45720" rtlCol="0" anchor="b" anchorCtr="0"/>
          <a:lstStyle>
            <a:defPPr>
              <a:defRPr lang="en-US"/>
            </a:defPPr>
            <a:lvl1pPr marL="0" algn="l" defTabSz="914400" rtl="0" eaLnBrk="1" latinLnBrk="0" hangingPunct="1">
              <a:defRPr sz="80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dirty="0">
                <a:solidFill>
                  <a:schemeClr val="accent6">
                    <a:lumMod val="75000"/>
                  </a:schemeClr>
                </a:solidFill>
              </a:rPr>
              <a:t>Copyright © </a:t>
            </a:r>
            <a:r>
              <a:rPr lang="en-US" sz="700" dirty="0" smtClean="0">
                <a:solidFill>
                  <a:schemeClr val="accent6">
                    <a:lumMod val="75000"/>
                  </a:schemeClr>
                </a:solidFill>
              </a:rPr>
              <a:t>2017 </a:t>
            </a:r>
            <a:r>
              <a:rPr lang="en-US" sz="700" dirty="0">
                <a:solidFill>
                  <a:schemeClr val="accent6">
                    <a:lumMod val="75000"/>
                  </a:schemeClr>
                </a:solidFill>
              </a:rPr>
              <a:t>by Educational Testing Service. All rights reserved. ETS, the ETS logo and TOEIC are registered trademarks of Educational Testing Service (ETS) in the United States and other countries.</a:t>
            </a:r>
          </a:p>
        </p:txBody>
      </p:sp>
    </p:spTree>
    <p:extLst>
      <p:ext uri="{BB962C8B-B14F-4D97-AF65-F5344CB8AC3E}">
        <p14:creationId xmlns:p14="http://schemas.microsoft.com/office/powerpoint/2010/main" val="2046314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629" y="175941"/>
            <a:ext cx="7921585" cy="1006473"/>
          </a:xfrm>
        </p:spPr>
        <p:txBody>
          <a:bodyPr/>
          <a:lstStyle/>
          <a:p>
            <a:pPr marL="457200" indent="-457200"/>
            <a:r>
              <a:rPr lang="en-US" dirty="0" smtClean="0"/>
              <a:t>The </a:t>
            </a:r>
            <a:r>
              <a:rPr lang="en-US" i="1" dirty="0" smtClean="0"/>
              <a:t>TOEIC</a:t>
            </a:r>
            <a:r>
              <a:rPr lang="en-GB" baseline="30000" dirty="0" smtClean="0"/>
              <a:t> </a:t>
            </a:r>
            <a:r>
              <a:rPr lang="en-GB" b="1" baseline="30000" dirty="0"/>
              <a:t>®</a:t>
            </a:r>
            <a:r>
              <a:rPr lang="en-US" dirty="0" smtClean="0"/>
              <a:t> </a:t>
            </a:r>
            <a:r>
              <a:rPr lang="en-US" dirty="0" err="1" smtClean="0"/>
              <a:t>Programme</a:t>
            </a:r>
            <a:endParaRPr lang="en-US" dirty="0"/>
          </a:p>
        </p:txBody>
      </p:sp>
      <p:sp>
        <p:nvSpPr>
          <p:cNvPr id="8" name="Espace réservé du contenu 2"/>
          <p:cNvSpPr>
            <a:spLocks noGrp="1"/>
          </p:cNvSpPr>
          <p:nvPr>
            <p:ph sz="half" idx="1"/>
          </p:nvPr>
        </p:nvSpPr>
        <p:spPr>
          <a:xfrm>
            <a:off x="571499" y="1693236"/>
            <a:ext cx="8390659" cy="4068762"/>
          </a:xfrm>
        </p:spPr>
        <p:txBody>
          <a:bodyPr>
            <a:normAutofit/>
          </a:bodyPr>
          <a:lstStyle/>
          <a:p>
            <a:pPr>
              <a:defRPr/>
            </a:pPr>
            <a:r>
              <a:rPr lang="en-US" dirty="0" smtClean="0"/>
              <a:t>Worldwide and standardized </a:t>
            </a:r>
            <a:r>
              <a:rPr lang="en-US" dirty="0" err="1" smtClean="0"/>
              <a:t>programme</a:t>
            </a:r>
            <a:endParaRPr lang="en-US" dirty="0" smtClean="0"/>
          </a:p>
          <a:p>
            <a:pPr>
              <a:defRPr/>
            </a:pPr>
            <a:r>
              <a:rPr lang="en-US" dirty="0" smtClean="0"/>
              <a:t>International English/</a:t>
            </a:r>
            <a:r>
              <a:rPr lang="en-US" sz="1200" dirty="0" smtClean="0"/>
              <a:t>French</a:t>
            </a:r>
          </a:p>
          <a:p>
            <a:pPr>
              <a:defRPr/>
            </a:pPr>
            <a:r>
              <a:rPr lang="en-US" dirty="0" smtClean="0"/>
              <a:t>Assesses proficiency in all four language skills: listening, reading, speaking and writing</a:t>
            </a:r>
          </a:p>
          <a:p>
            <a:pPr>
              <a:defRPr/>
            </a:pPr>
            <a:r>
              <a:rPr lang="en-GB" dirty="0" smtClean="0"/>
              <a:t>Delivers objective feedback of the English language ability (scaled scores and score descriptors)</a:t>
            </a:r>
          </a:p>
          <a:p>
            <a:pPr>
              <a:defRPr/>
            </a:pPr>
            <a:r>
              <a:rPr lang="en-US" dirty="0" smtClean="0"/>
              <a:t>Is not a fail/ pass exam</a:t>
            </a:r>
          </a:p>
          <a:p>
            <a:pPr>
              <a:defRPr/>
            </a:pPr>
            <a:r>
              <a:rPr lang="en-US" dirty="0" smtClean="0"/>
              <a:t>Measures test takers ability to effectively communicate in English/</a:t>
            </a:r>
            <a:r>
              <a:rPr lang="en-US" sz="1200" dirty="0" smtClean="0"/>
              <a:t>French </a:t>
            </a:r>
            <a:r>
              <a:rPr lang="en-US" dirty="0" smtClean="0"/>
              <a:t>in a professional workplace environment</a:t>
            </a:r>
          </a:p>
          <a:p>
            <a:pPr>
              <a:defRPr/>
            </a:pPr>
            <a:endParaRPr lang="en-US" dirty="0"/>
          </a:p>
        </p:txBody>
      </p:sp>
      <p:pic>
        <p:nvPicPr>
          <p:cNvPr id="10" name="Picture 13" descr="ETS-TOEIC-250x5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5341" y="5799304"/>
            <a:ext cx="16764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ETS-TOEIC-Bridge-400x6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5712" y="5761998"/>
            <a:ext cx="2578471" cy="39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ETS-TFI-250x7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5722938"/>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83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28650" y="178677"/>
            <a:ext cx="7921584" cy="503236"/>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800" b="1" kern="1200">
                <a:solidFill>
                  <a:schemeClr val="accent2"/>
                </a:solidFill>
                <a:latin typeface="Arial" panose="020B0604020202020204" pitchFamily="34" charset="0"/>
                <a:ea typeface="+mj-ea"/>
                <a:cs typeface="Arial" panose="020B0604020202020204" pitchFamily="34" charset="0"/>
              </a:defRPr>
            </a:lvl1pPr>
          </a:lstStyle>
          <a:p>
            <a:r>
              <a:rPr lang="en-US" dirty="0" smtClean="0"/>
              <a:t>The </a:t>
            </a:r>
            <a:r>
              <a:rPr lang="en-US" i="1" dirty="0" smtClean="0"/>
              <a:t>TOEIC</a:t>
            </a:r>
            <a:r>
              <a:rPr lang="en-GB" baseline="30000" dirty="0"/>
              <a:t>®</a:t>
            </a:r>
            <a:r>
              <a:rPr lang="en-US" dirty="0"/>
              <a:t> </a:t>
            </a:r>
            <a:r>
              <a:rPr lang="en-US" dirty="0" err="1"/>
              <a:t>Programme</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37" t="21185" r="23832" b="13185"/>
          <a:stretch/>
        </p:blipFill>
        <p:spPr bwMode="auto">
          <a:xfrm>
            <a:off x="901700" y="784231"/>
            <a:ext cx="6807200" cy="53459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855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OEIC">
      <a:dk1>
        <a:sysClr val="windowText" lastClr="000000"/>
      </a:dk1>
      <a:lt1>
        <a:sysClr val="window" lastClr="FFFFFF"/>
      </a:lt1>
      <a:dk2>
        <a:srgbClr val="00673E"/>
      </a:dk2>
      <a:lt2>
        <a:srgbClr val="B0BA25"/>
      </a:lt2>
      <a:accent1>
        <a:srgbClr val="629754"/>
      </a:accent1>
      <a:accent2>
        <a:srgbClr val="005682"/>
      </a:accent2>
      <a:accent3>
        <a:srgbClr val="009994"/>
      </a:accent3>
      <a:accent4>
        <a:srgbClr val="FDB913"/>
      </a:accent4>
      <a:accent5>
        <a:srgbClr val="A2ACB4"/>
      </a:accent5>
      <a:accent6>
        <a:srgbClr val="C0C0C0"/>
      </a:accent6>
      <a:hlink>
        <a:srgbClr val="7F7F7F"/>
      </a:hlink>
      <a:folHlink>
        <a:srgbClr val="00673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TOEIC">
      <a:dk1>
        <a:sysClr val="windowText" lastClr="000000"/>
      </a:dk1>
      <a:lt1>
        <a:sysClr val="window" lastClr="FFFFFF"/>
      </a:lt1>
      <a:dk2>
        <a:srgbClr val="00673E"/>
      </a:dk2>
      <a:lt2>
        <a:srgbClr val="B0BA25"/>
      </a:lt2>
      <a:accent1>
        <a:srgbClr val="629754"/>
      </a:accent1>
      <a:accent2>
        <a:srgbClr val="005682"/>
      </a:accent2>
      <a:accent3>
        <a:srgbClr val="009994"/>
      </a:accent3>
      <a:accent4>
        <a:srgbClr val="FDB913"/>
      </a:accent4>
      <a:accent5>
        <a:srgbClr val="A2ACB4"/>
      </a:accent5>
      <a:accent6>
        <a:srgbClr val="C0C0C0"/>
      </a:accent6>
      <a:hlink>
        <a:srgbClr val="7F7F7F"/>
      </a:hlink>
      <a:folHlink>
        <a:srgbClr val="00673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TOEIC">
      <a:dk1>
        <a:sysClr val="windowText" lastClr="000000"/>
      </a:dk1>
      <a:lt1>
        <a:sysClr val="window" lastClr="FFFFFF"/>
      </a:lt1>
      <a:dk2>
        <a:srgbClr val="00673E"/>
      </a:dk2>
      <a:lt2>
        <a:srgbClr val="B0BA25"/>
      </a:lt2>
      <a:accent1>
        <a:srgbClr val="629754"/>
      </a:accent1>
      <a:accent2>
        <a:srgbClr val="005682"/>
      </a:accent2>
      <a:accent3>
        <a:srgbClr val="009994"/>
      </a:accent3>
      <a:accent4>
        <a:srgbClr val="FDB913"/>
      </a:accent4>
      <a:accent5>
        <a:srgbClr val="A2ACB4"/>
      </a:accent5>
      <a:accent6>
        <a:srgbClr val="C0C0C0"/>
      </a:accent6>
      <a:hlink>
        <a:srgbClr val="7F7F7F"/>
      </a:hlink>
      <a:folHlink>
        <a:srgbClr val="00673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TOEIC">
    <a:dk1>
      <a:sysClr val="windowText" lastClr="000000"/>
    </a:dk1>
    <a:lt1>
      <a:sysClr val="window" lastClr="FFFFFF"/>
    </a:lt1>
    <a:dk2>
      <a:srgbClr val="00673E"/>
    </a:dk2>
    <a:lt2>
      <a:srgbClr val="B0BA25"/>
    </a:lt2>
    <a:accent1>
      <a:srgbClr val="629754"/>
    </a:accent1>
    <a:accent2>
      <a:srgbClr val="005682"/>
    </a:accent2>
    <a:accent3>
      <a:srgbClr val="009994"/>
    </a:accent3>
    <a:accent4>
      <a:srgbClr val="FDB913"/>
    </a:accent4>
    <a:accent5>
      <a:srgbClr val="A2ACB4"/>
    </a:accent5>
    <a:accent6>
      <a:srgbClr val="C0C0C0"/>
    </a:accent6>
    <a:hlink>
      <a:srgbClr val="7F7F7F"/>
    </a:hlink>
    <a:folHlink>
      <a:srgbClr val="00673E"/>
    </a:folHlink>
  </a:clrScheme>
</a:themeOverride>
</file>

<file path=docProps/app.xml><?xml version="1.0" encoding="utf-8"?>
<Properties xmlns="http://schemas.openxmlformats.org/officeDocument/2006/extended-properties" xmlns:vt="http://schemas.openxmlformats.org/officeDocument/2006/docPropsVTypes">
  <Template>Office Theme</Template>
  <TotalTime>9362</TotalTime>
  <Words>6485</Words>
  <Application>Microsoft Office PowerPoint</Application>
  <PresentationFormat>On-screen Show (4:3)</PresentationFormat>
  <Paragraphs>577</Paragraphs>
  <Slides>46</Slides>
  <Notes>46</Notes>
  <HiddenSlides>2</HiddenSlides>
  <MMClips>1</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1_Office Theme</vt:lpstr>
      <vt:lpstr>3_Office Theme</vt:lpstr>
      <vt:lpstr>PowerPoint Presentation</vt:lpstr>
      <vt:lpstr>Contents</vt:lpstr>
      <vt:lpstr>ETS and ETS Global today</vt:lpstr>
      <vt:lpstr>Our mission, our goals, our value </vt:lpstr>
      <vt:lpstr>ETS Global: a wholly owned subsidiary of ETS, headquartered in The Netherlands</vt:lpstr>
      <vt:lpstr>ETS Global</vt:lpstr>
      <vt:lpstr>English-language proficiency assessment for the workplace: skills and score descriptors  </vt:lpstr>
      <vt:lpstr>The TOEIC ® Programme</vt:lpstr>
      <vt:lpstr>PowerPoint Presentation</vt:lpstr>
      <vt:lpstr>PowerPoint Presentation</vt:lpstr>
      <vt:lpstr>The TOEIC® Programme</vt:lpstr>
      <vt:lpstr>TOEIC® Listening and Reading Test </vt:lpstr>
      <vt:lpstr>TOEIC® Listening and Reading Test</vt:lpstr>
      <vt:lpstr>TOEIC® Listening and Reading Test</vt:lpstr>
      <vt:lpstr>TOEIC ® Listening and Reading Test Content </vt:lpstr>
      <vt:lpstr>Skills assessed</vt:lpstr>
      <vt:lpstr>PowerPoint Presentation</vt:lpstr>
      <vt:lpstr>PowerPoint Presentation</vt:lpstr>
      <vt:lpstr>PowerPoint Presentation</vt:lpstr>
      <vt:lpstr>What is tested here?</vt:lpstr>
      <vt:lpstr>What is tested here?</vt:lpstr>
      <vt:lpstr>What is tested here?</vt:lpstr>
      <vt:lpstr>PowerPoint Presentation</vt:lpstr>
      <vt:lpstr>PowerPoint Presentation</vt:lpstr>
      <vt:lpstr>PowerPoint Presentation</vt:lpstr>
      <vt:lpstr>PowerPoint Presentation</vt:lpstr>
      <vt:lpstr>PowerPoint Presentation</vt:lpstr>
      <vt:lpstr>Score descriptors</vt:lpstr>
      <vt:lpstr>TOEIC ® Listening and Reading Test Score Descriptors</vt:lpstr>
      <vt:lpstr>TOEIC ® Listening and Reading Test Score Descriptors</vt:lpstr>
      <vt:lpstr>Transcript:  Audio 1 — Store Conversation</vt:lpstr>
      <vt:lpstr>Transcript:  Audio 1 — Store Conversation</vt:lpstr>
      <vt:lpstr>Assessments, learning objectives and classroom activities  </vt:lpstr>
      <vt:lpstr>Share Your Learning Objectives</vt:lpstr>
      <vt:lpstr>TOEIC L&amp;R Test Learning Objectives</vt:lpstr>
      <vt:lpstr>Workplace Language Skills</vt:lpstr>
      <vt:lpstr>Completing the Circle</vt:lpstr>
      <vt:lpstr>Lesson Planning Using Learning Objectives</vt:lpstr>
      <vt:lpstr>PowerPoint Presentation</vt:lpstr>
      <vt:lpstr>PowerPoint Presentation</vt:lpstr>
      <vt:lpstr>Assessment for Learning</vt:lpstr>
      <vt:lpstr>Assessment for Learning</vt:lpstr>
      <vt:lpstr>Sample classroom scoring guide</vt:lpstr>
      <vt:lpstr>Lesson Planning Using Learning Objectives</vt:lpstr>
      <vt:lpstr>Academic Institutions their English Assessment Needs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loisf</dc:creator>
  <cp:lastModifiedBy>Daniela MURESAN</cp:lastModifiedBy>
  <cp:revision>560</cp:revision>
  <cp:lastPrinted>2016-10-14T15:12:19Z</cp:lastPrinted>
  <dcterms:created xsi:type="dcterms:W3CDTF">2014-11-12T21:44:16Z</dcterms:created>
  <dcterms:modified xsi:type="dcterms:W3CDTF">2017-06-01T16:16:49Z</dcterms:modified>
</cp:coreProperties>
</file>